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13716000" cy="9134475"/>
  <p:notesSz cx="6858000" cy="9144000"/>
  <p:defaultTextStyle>
    <a:defPPr>
      <a:defRPr lang="en-US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>
        <p:scale>
          <a:sx n="100" d="100"/>
          <a:sy n="100" d="100"/>
        </p:scale>
        <p:origin x="-414" y="-72"/>
      </p:cViewPr>
      <p:guideLst>
        <p:guide orient="horz" pos="2877"/>
        <p:guide pos="4320"/>
      </p:guideLst>
    </p:cSldViewPr>
  </p:slideViewPr>
  <p:outlineViewPr>
    <p:cViewPr>
      <p:scale>
        <a:sx n="33" d="100"/>
        <a:sy n="33" d="100"/>
      </p:scale>
      <p:origin x="22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9CCDB5-0EA4-4FA7-851B-8F09AD61C09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3382A1-8567-427C-B1C9-6632C2E71653}">
      <dgm:prSet phldrT="[Text]"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n-US" sz="700" dirty="0" smtClean="0"/>
            <a:t>Director of Counseling</a:t>
          </a:r>
          <a:endParaRPr lang="en-US" sz="700" dirty="0"/>
        </a:p>
      </dgm:t>
    </dgm:pt>
    <dgm:pt modelId="{D7AEAB1D-564C-41A4-A969-4A64BB754BFD}" type="parTrans" cxnId="{2745A28F-9821-43FD-A560-842A0E989D6A}">
      <dgm:prSet/>
      <dgm:spPr/>
      <dgm:t>
        <a:bodyPr/>
        <a:lstStyle/>
        <a:p>
          <a:endParaRPr lang="en-US" sz="1000"/>
        </a:p>
      </dgm:t>
    </dgm:pt>
    <dgm:pt modelId="{C175DCA8-135A-46A6-A111-CC8D86A6D4A2}" type="sibTrans" cxnId="{2745A28F-9821-43FD-A560-842A0E989D6A}">
      <dgm:prSet/>
      <dgm:spPr/>
      <dgm:t>
        <a:bodyPr/>
        <a:lstStyle/>
        <a:p>
          <a:endParaRPr lang="en-US" sz="1000"/>
        </a:p>
      </dgm:t>
    </dgm:pt>
    <dgm:pt modelId="{397E3CF3-2F41-434D-AFF2-B746EE9B70E6}">
      <dgm:prSet phldrT="[Text]" custT="1"/>
      <dgm:spPr/>
      <dgm:t>
        <a:bodyPr/>
        <a:lstStyle/>
        <a:p>
          <a:r>
            <a:rPr lang="en-US" sz="900" dirty="0" smtClean="0"/>
            <a:t>ELL </a:t>
          </a:r>
        </a:p>
        <a:p>
          <a:r>
            <a:rPr lang="en-US" sz="900" dirty="0" smtClean="0"/>
            <a:t>Coordinator </a:t>
          </a:r>
        </a:p>
        <a:p>
          <a:r>
            <a:rPr lang="en-US" sz="900" dirty="0" smtClean="0"/>
            <a:t>&amp; Teacher</a:t>
          </a:r>
          <a:endParaRPr lang="en-US" sz="900" dirty="0"/>
        </a:p>
      </dgm:t>
    </dgm:pt>
    <dgm:pt modelId="{67FD3D87-9AB2-40B7-9D15-F77946F5A170}" type="parTrans" cxnId="{A08C0180-AA2B-4542-AD5A-5C26942E1526}">
      <dgm:prSet/>
      <dgm:spPr/>
      <dgm:t>
        <a:bodyPr/>
        <a:lstStyle/>
        <a:p>
          <a:endParaRPr lang="en-US" sz="1000"/>
        </a:p>
      </dgm:t>
    </dgm:pt>
    <dgm:pt modelId="{DF48F350-C26E-47D0-AA52-EC55A713824F}" type="sibTrans" cxnId="{A08C0180-AA2B-4542-AD5A-5C26942E1526}">
      <dgm:prSet/>
      <dgm:spPr/>
      <dgm:t>
        <a:bodyPr/>
        <a:lstStyle/>
        <a:p>
          <a:endParaRPr lang="en-US" sz="1000"/>
        </a:p>
      </dgm:t>
    </dgm:pt>
    <dgm:pt modelId="{37B82085-094A-4FFA-B36A-D5AB39877926}">
      <dgm:prSet phldrT="[Text]" custT="1"/>
      <dgm:spPr/>
      <dgm:t>
        <a:bodyPr/>
        <a:lstStyle/>
        <a:p>
          <a:r>
            <a:rPr lang="en-US" sz="900" dirty="0" smtClean="0"/>
            <a:t>Director of Operations</a:t>
          </a:r>
          <a:endParaRPr lang="en-US" sz="900" dirty="0"/>
        </a:p>
      </dgm:t>
    </dgm:pt>
    <dgm:pt modelId="{CF506530-A137-46A5-9FFB-C987EEAFC433}" type="parTrans" cxnId="{C8F3B03C-39BB-44EF-8FD3-7BD3001A49A9}">
      <dgm:prSet/>
      <dgm:spPr/>
      <dgm:t>
        <a:bodyPr/>
        <a:lstStyle/>
        <a:p>
          <a:endParaRPr lang="en-US"/>
        </a:p>
      </dgm:t>
    </dgm:pt>
    <dgm:pt modelId="{74A46EB2-1EC2-4F51-9F2E-88F2239ED035}" type="sibTrans" cxnId="{C8F3B03C-39BB-44EF-8FD3-7BD3001A49A9}">
      <dgm:prSet/>
      <dgm:spPr/>
      <dgm:t>
        <a:bodyPr/>
        <a:lstStyle/>
        <a:p>
          <a:endParaRPr lang="en-US"/>
        </a:p>
      </dgm:t>
    </dgm:pt>
    <dgm:pt modelId="{48A424EA-050A-4855-AE86-990A7371CCAC}">
      <dgm:prSet phldrT="[Text]" custT="1"/>
      <dgm:spPr/>
      <dgm:t>
        <a:bodyPr/>
        <a:lstStyle/>
        <a:p>
          <a:r>
            <a:rPr lang="en-US" sz="900" dirty="0" smtClean="0"/>
            <a:t>Operations Managers</a:t>
          </a:r>
          <a:endParaRPr lang="en-US" sz="900" dirty="0"/>
        </a:p>
      </dgm:t>
    </dgm:pt>
    <dgm:pt modelId="{D02F0977-A31A-43F2-BA59-C0BA0609CD0A}" type="parTrans" cxnId="{B297E186-C95F-4FAE-B69F-69762EA9EC61}">
      <dgm:prSet/>
      <dgm:spPr/>
      <dgm:t>
        <a:bodyPr/>
        <a:lstStyle/>
        <a:p>
          <a:endParaRPr lang="en-US"/>
        </a:p>
      </dgm:t>
    </dgm:pt>
    <dgm:pt modelId="{3AB2AE1B-5D33-4155-8ABA-EE1A5895D693}" type="sibTrans" cxnId="{B297E186-C95F-4FAE-B69F-69762EA9EC61}">
      <dgm:prSet/>
      <dgm:spPr/>
      <dgm:t>
        <a:bodyPr/>
        <a:lstStyle/>
        <a:p>
          <a:endParaRPr lang="en-US"/>
        </a:p>
      </dgm:t>
    </dgm:pt>
    <dgm:pt modelId="{C7616BF4-C0BC-4A7F-BD29-15F5B95BAD40}">
      <dgm:prSet phldrT="[Text]" custT="1"/>
      <dgm:spPr/>
      <dgm:t>
        <a:bodyPr/>
        <a:lstStyle/>
        <a:p>
          <a:r>
            <a:rPr lang="en-US" sz="900" dirty="0" smtClean="0"/>
            <a:t>Office </a:t>
          </a:r>
        </a:p>
        <a:p>
          <a:r>
            <a:rPr lang="en-US" sz="900" dirty="0" smtClean="0"/>
            <a:t>Managers</a:t>
          </a:r>
          <a:endParaRPr lang="en-US" sz="900" dirty="0"/>
        </a:p>
      </dgm:t>
    </dgm:pt>
    <dgm:pt modelId="{9E48E85C-6555-423A-A74B-228F511864A9}" type="parTrans" cxnId="{3CA01FA9-65E8-4470-8066-0552DAABA6FC}">
      <dgm:prSet/>
      <dgm:spPr/>
      <dgm:t>
        <a:bodyPr/>
        <a:lstStyle/>
        <a:p>
          <a:endParaRPr lang="en-US"/>
        </a:p>
      </dgm:t>
    </dgm:pt>
    <dgm:pt modelId="{F1E85A4E-2EA2-4153-B3C6-045669388C3B}" type="sibTrans" cxnId="{3CA01FA9-65E8-4470-8066-0552DAABA6FC}">
      <dgm:prSet/>
      <dgm:spPr/>
      <dgm:t>
        <a:bodyPr/>
        <a:lstStyle/>
        <a:p>
          <a:endParaRPr lang="en-US"/>
        </a:p>
      </dgm:t>
    </dgm:pt>
    <dgm:pt modelId="{D0465B4D-AA27-439A-B98E-7397E7E1A618}">
      <dgm:prSet phldrT="[Text]" custT="1"/>
      <dgm:spPr/>
      <dgm:t>
        <a:bodyPr/>
        <a:lstStyle/>
        <a:p>
          <a:r>
            <a:rPr lang="en-US" sz="900" dirty="0" smtClean="0"/>
            <a:t>Office Assistants</a:t>
          </a:r>
          <a:endParaRPr lang="en-US" sz="900" dirty="0"/>
        </a:p>
      </dgm:t>
    </dgm:pt>
    <dgm:pt modelId="{332CB654-76F5-4D60-BEAB-4C6E503BB980}" type="parTrans" cxnId="{E765A49E-8F63-4861-9127-E0D4E0A11153}">
      <dgm:prSet/>
      <dgm:spPr/>
      <dgm:t>
        <a:bodyPr/>
        <a:lstStyle/>
        <a:p>
          <a:endParaRPr lang="en-US"/>
        </a:p>
      </dgm:t>
    </dgm:pt>
    <dgm:pt modelId="{2B570B8B-863E-4954-AA8A-2BACC199B091}" type="sibTrans" cxnId="{E765A49E-8F63-4861-9127-E0D4E0A11153}">
      <dgm:prSet/>
      <dgm:spPr/>
      <dgm:t>
        <a:bodyPr/>
        <a:lstStyle/>
        <a:p>
          <a:endParaRPr lang="en-US"/>
        </a:p>
      </dgm:t>
    </dgm:pt>
    <dgm:pt modelId="{E2174878-C337-4D0E-9228-CCE64267DD33}">
      <dgm:prSet phldrT="[Text]" custT="1"/>
      <dgm:spPr/>
      <dgm:t>
        <a:bodyPr/>
        <a:lstStyle/>
        <a:p>
          <a:r>
            <a:rPr lang="en-US" sz="900" dirty="0" smtClean="0"/>
            <a:t>Executive Director</a:t>
          </a:r>
          <a:endParaRPr lang="en-US" sz="900" dirty="0"/>
        </a:p>
      </dgm:t>
    </dgm:pt>
    <dgm:pt modelId="{5A5A0D42-A380-470E-8B27-29230CC447CC}" type="parTrans" cxnId="{E71453E4-67D2-485F-94BE-04CDC4E68497}">
      <dgm:prSet/>
      <dgm:spPr/>
      <dgm:t>
        <a:bodyPr/>
        <a:lstStyle/>
        <a:p>
          <a:endParaRPr lang="en-US"/>
        </a:p>
      </dgm:t>
    </dgm:pt>
    <dgm:pt modelId="{70F4E908-A2C3-447D-A58C-7353F71224E4}" type="sibTrans" cxnId="{E71453E4-67D2-485F-94BE-04CDC4E68497}">
      <dgm:prSet/>
      <dgm:spPr/>
      <dgm:t>
        <a:bodyPr/>
        <a:lstStyle/>
        <a:p>
          <a:endParaRPr lang="en-US"/>
        </a:p>
      </dgm:t>
    </dgm:pt>
    <dgm:pt modelId="{D3A2E3DA-AC4E-4B5A-ACD1-2ACD0B77B4DE}">
      <dgm:prSet phldrT="[Text]" custT="1"/>
      <dgm:spPr/>
      <dgm:t>
        <a:bodyPr/>
        <a:lstStyle/>
        <a:p>
          <a:r>
            <a:rPr lang="en-US" sz="900" dirty="0" smtClean="0"/>
            <a:t>Intervention </a:t>
          </a:r>
          <a:r>
            <a:rPr lang="en-US" sz="900" dirty="0" smtClean="0"/>
            <a:t>Teachers</a:t>
          </a:r>
          <a:endParaRPr lang="en-US" sz="900" dirty="0"/>
        </a:p>
      </dgm:t>
    </dgm:pt>
    <dgm:pt modelId="{3DBF34C4-8A10-485D-9EB1-5623BC717D2B}" type="parTrans" cxnId="{13B0B0A5-3C8F-4005-877D-7733BB0CF2C7}">
      <dgm:prSet/>
      <dgm:spPr/>
      <dgm:t>
        <a:bodyPr/>
        <a:lstStyle/>
        <a:p>
          <a:endParaRPr lang="en-US"/>
        </a:p>
      </dgm:t>
    </dgm:pt>
    <dgm:pt modelId="{B04C3054-A642-4B38-AB33-07CEEE3F40CA}" type="sibTrans" cxnId="{13B0B0A5-3C8F-4005-877D-7733BB0CF2C7}">
      <dgm:prSet/>
      <dgm:spPr/>
      <dgm:t>
        <a:bodyPr/>
        <a:lstStyle/>
        <a:p>
          <a:endParaRPr lang="en-US"/>
        </a:p>
      </dgm:t>
    </dgm:pt>
    <dgm:pt modelId="{DC3074A2-01A3-4C65-AEC4-AAA26C1C14A6}">
      <dgm:prSet phldrT="[Text]" custT="1"/>
      <dgm:spPr/>
      <dgm:t>
        <a:bodyPr/>
        <a:lstStyle/>
        <a:p>
          <a:r>
            <a:rPr lang="en-US" sz="900" dirty="0" smtClean="0"/>
            <a:t>Director of Finance &amp; Personnel</a:t>
          </a:r>
          <a:endParaRPr lang="en-US" sz="900" dirty="0"/>
        </a:p>
      </dgm:t>
    </dgm:pt>
    <dgm:pt modelId="{A9694489-851E-4FF8-BA74-C43A86A90394}" type="parTrans" cxnId="{8F5B1A40-7C1A-4FE3-B477-B435BA00454B}">
      <dgm:prSet/>
      <dgm:spPr/>
      <dgm:t>
        <a:bodyPr/>
        <a:lstStyle/>
        <a:p>
          <a:endParaRPr lang="en-US"/>
        </a:p>
      </dgm:t>
    </dgm:pt>
    <dgm:pt modelId="{A24B4A50-0A13-44FF-84F9-60623F26FCED}" type="sibTrans" cxnId="{8F5B1A40-7C1A-4FE3-B477-B435BA00454B}">
      <dgm:prSet/>
      <dgm:spPr/>
      <dgm:t>
        <a:bodyPr/>
        <a:lstStyle/>
        <a:p>
          <a:endParaRPr lang="en-US"/>
        </a:p>
      </dgm:t>
    </dgm:pt>
    <dgm:pt modelId="{F608BA6F-6CD4-415B-8019-73540ED8DB96}">
      <dgm:prSet phldrT="[Text]" custT="1"/>
      <dgm:spPr/>
      <dgm:t>
        <a:bodyPr/>
        <a:lstStyle/>
        <a:p>
          <a:r>
            <a:rPr lang="en-US" sz="900" dirty="0" smtClean="0"/>
            <a:t>Board of Trustees</a:t>
          </a:r>
          <a:endParaRPr lang="en-US" sz="900" dirty="0"/>
        </a:p>
      </dgm:t>
    </dgm:pt>
    <dgm:pt modelId="{D1ACF922-3C0F-45C3-8FD3-E07AA7585D9F}" type="parTrans" cxnId="{627C06D1-DA72-4499-B4A1-93748F214CBD}">
      <dgm:prSet/>
      <dgm:spPr/>
      <dgm:t>
        <a:bodyPr/>
        <a:lstStyle/>
        <a:p>
          <a:endParaRPr lang="en-US"/>
        </a:p>
      </dgm:t>
    </dgm:pt>
    <dgm:pt modelId="{A3833C04-E89C-4AB0-A536-655793EE14F7}" type="sibTrans" cxnId="{627C06D1-DA72-4499-B4A1-93748F214CBD}">
      <dgm:prSet/>
      <dgm:spPr/>
      <dgm:t>
        <a:bodyPr/>
        <a:lstStyle/>
        <a:p>
          <a:endParaRPr lang="en-US"/>
        </a:p>
      </dgm:t>
    </dgm:pt>
    <dgm:pt modelId="{5C03A801-D3A4-4D58-9D60-24D97A8A8A1A}">
      <dgm:prSet phldrT="[Text]" custT="1"/>
      <dgm:spPr/>
      <dgm:t>
        <a:bodyPr/>
        <a:lstStyle/>
        <a:p>
          <a:r>
            <a:rPr lang="en-US" sz="900" dirty="0" smtClean="0"/>
            <a:t>Director of Counseling</a:t>
          </a:r>
          <a:endParaRPr lang="en-US" sz="900" dirty="0"/>
        </a:p>
      </dgm:t>
    </dgm:pt>
    <dgm:pt modelId="{0A0A4272-986A-4280-B14D-5ABAEF8E99D7}" type="parTrans" cxnId="{EE658FF3-DE09-4E97-93E2-261258B61853}">
      <dgm:prSet/>
      <dgm:spPr/>
      <dgm:t>
        <a:bodyPr/>
        <a:lstStyle/>
        <a:p>
          <a:endParaRPr lang="en-US"/>
        </a:p>
      </dgm:t>
    </dgm:pt>
    <dgm:pt modelId="{2C46F3B8-B15E-4DC4-BDB4-61DB1B51CBFB}" type="sibTrans" cxnId="{EE658FF3-DE09-4E97-93E2-261258B61853}">
      <dgm:prSet/>
      <dgm:spPr/>
      <dgm:t>
        <a:bodyPr/>
        <a:lstStyle/>
        <a:p>
          <a:endParaRPr lang="en-US"/>
        </a:p>
      </dgm:t>
    </dgm:pt>
    <dgm:pt modelId="{B26025B9-ED8F-40E8-B4FF-4196F1EF11BA}">
      <dgm:prSet phldrT="[Text]" custT="1"/>
      <dgm:spPr/>
      <dgm:t>
        <a:bodyPr/>
        <a:lstStyle/>
        <a:p>
          <a:r>
            <a:rPr lang="en-US" sz="900" dirty="0" smtClean="0"/>
            <a:t>School</a:t>
          </a:r>
        </a:p>
        <a:p>
          <a:r>
            <a:rPr lang="en-US" sz="900" dirty="0" smtClean="0"/>
            <a:t>Counselors</a:t>
          </a:r>
          <a:endParaRPr lang="en-US" sz="900" dirty="0"/>
        </a:p>
      </dgm:t>
    </dgm:pt>
    <dgm:pt modelId="{74CD00CD-89D3-4C27-AB30-0C1274B0ABD6}" type="parTrans" cxnId="{E5D68796-B620-4217-B9BC-5D9CFA7DCFCA}">
      <dgm:prSet/>
      <dgm:spPr/>
      <dgm:t>
        <a:bodyPr/>
        <a:lstStyle/>
        <a:p>
          <a:endParaRPr lang="en-US"/>
        </a:p>
      </dgm:t>
    </dgm:pt>
    <dgm:pt modelId="{6F746B33-D6F7-424A-A9B8-A43A0296F6B1}" type="sibTrans" cxnId="{E5D68796-B620-4217-B9BC-5D9CFA7DCFCA}">
      <dgm:prSet/>
      <dgm:spPr/>
      <dgm:t>
        <a:bodyPr/>
        <a:lstStyle/>
        <a:p>
          <a:endParaRPr lang="en-US"/>
        </a:p>
      </dgm:t>
    </dgm:pt>
    <dgm:pt modelId="{D1F29F03-A02C-4046-A756-469C38948885}">
      <dgm:prSet phldrT="[Text]" custT="1"/>
      <dgm:spPr/>
      <dgm:t>
        <a:bodyPr/>
        <a:lstStyle/>
        <a:p>
          <a:r>
            <a:rPr lang="en-US" sz="900" dirty="0" smtClean="0"/>
            <a:t>Behavior &amp; Student Life Coordinator</a:t>
          </a:r>
          <a:endParaRPr lang="en-US" sz="900" dirty="0"/>
        </a:p>
      </dgm:t>
    </dgm:pt>
    <dgm:pt modelId="{1B754ACB-3A07-41A8-9E10-4086B996203D}" type="parTrans" cxnId="{763E3ECC-8FB1-43C2-9209-063FDBF16E3A}">
      <dgm:prSet/>
      <dgm:spPr/>
      <dgm:t>
        <a:bodyPr/>
        <a:lstStyle/>
        <a:p>
          <a:endParaRPr lang="en-US"/>
        </a:p>
      </dgm:t>
    </dgm:pt>
    <dgm:pt modelId="{6927AF58-E95B-4DA8-AD69-10B25C623A4A}" type="sibTrans" cxnId="{763E3ECC-8FB1-43C2-9209-063FDBF16E3A}">
      <dgm:prSet/>
      <dgm:spPr/>
      <dgm:t>
        <a:bodyPr/>
        <a:lstStyle/>
        <a:p>
          <a:endParaRPr lang="en-US"/>
        </a:p>
      </dgm:t>
    </dgm:pt>
    <dgm:pt modelId="{23CE837E-6E1B-4C60-AD27-320F5393FA43}">
      <dgm:prSet phldrT="[Text]" custT="1"/>
      <dgm:spPr/>
      <dgm:t>
        <a:bodyPr/>
        <a:lstStyle/>
        <a:p>
          <a:r>
            <a:rPr lang="en-US" sz="900" dirty="0" smtClean="0"/>
            <a:t>Junior Business Manager</a:t>
          </a:r>
          <a:endParaRPr lang="en-US" sz="900" dirty="0"/>
        </a:p>
      </dgm:t>
    </dgm:pt>
    <dgm:pt modelId="{06AB7B50-1F02-4322-9F43-ED0565EF775B}" type="parTrans" cxnId="{02642A07-C706-4592-AA39-FCEF936A5E56}">
      <dgm:prSet/>
      <dgm:spPr/>
      <dgm:t>
        <a:bodyPr/>
        <a:lstStyle/>
        <a:p>
          <a:endParaRPr lang="en-US"/>
        </a:p>
      </dgm:t>
    </dgm:pt>
    <dgm:pt modelId="{0FD9C0B4-6036-44E7-A8C3-9C512E2107A3}" type="sibTrans" cxnId="{02642A07-C706-4592-AA39-FCEF936A5E56}">
      <dgm:prSet/>
      <dgm:spPr/>
      <dgm:t>
        <a:bodyPr/>
        <a:lstStyle/>
        <a:p>
          <a:endParaRPr lang="en-US"/>
        </a:p>
      </dgm:t>
    </dgm:pt>
    <dgm:pt modelId="{9E23B26B-4951-433C-AF82-FAE1BA33C953}">
      <dgm:prSet phldrT="[Text]" custT="1"/>
      <dgm:spPr/>
      <dgm:t>
        <a:bodyPr/>
        <a:lstStyle/>
        <a:p>
          <a:r>
            <a:rPr lang="en-US" sz="800" dirty="0" smtClean="0"/>
            <a:t>Campus Sustainability Manager</a:t>
          </a:r>
          <a:endParaRPr lang="en-US" sz="800" dirty="0"/>
        </a:p>
      </dgm:t>
    </dgm:pt>
    <dgm:pt modelId="{BAAF7297-C476-4CF4-8DF9-EAFA8AC6EC6B}" type="parTrans" cxnId="{0F9747AE-858B-4566-A8B8-2F4F2569172A}">
      <dgm:prSet/>
      <dgm:spPr/>
      <dgm:t>
        <a:bodyPr/>
        <a:lstStyle/>
        <a:p>
          <a:endParaRPr lang="en-US"/>
        </a:p>
      </dgm:t>
    </dgm:pt>
    <dgm:pt modelId="{1CBF0DD9-0244-4F2B-9290-A11146304E7D}" type="sibTrans" cxnId="{0F9747AE-858B-4566-A8B8-2F4F2569172A}">
      <dgm:prSet/>
      <dgm:spPr/>
      <dgm:t>
        <a:bodyPr/>
        <a:lstStyle/>
        <a:p>
          <a:endParaRPr lang="en-US"/>
        </a:p>
      </dgm:t>
    </dgm:pt>
    <dgm:pt modelId="{CEA05118-2656-4742-AB98-420BB41FFD60}">
      <dgm:prSet phldrT="[Text]" custT="1"/>
      <dgm:spPr/>
      <dgm:t>
        <a:bodyPr/>
        <a:lstStyle/>
        <a:p>
          <a:r>
            <a:rPr lang="en-US" sz="900" dirty="0" smtClean="0"/>
            <a:t>Dean of </a:t>
          </a:r>
          <a:endParaRPr lang="en-US" sz="900" dirty="0" smtClean="0"/>
        </a:p>
        <a:p>
          <a:r>
            <a:rPr lang="en-US" sz="900" dirty="0" smtClean="0"/>
            <a:t>Students</a:t>
          </a:r>
          <a:endParaRPr lang="en-US" sz="900" dirty="0"/>
        </a:p>
      </dgm:t>
    </dgm:pt>
    <dgm:pt modelId="{A7B60D25-73CE-4116-B9FE-CC625D76BAAB}" type="parTrans" cxnId="{E08C2B0F-328F-4D68-9564-009FA078441B}">
      <dgm:prSet/>
      <dgm:spPr/>
      <dgm:t>
        <a:bodyPr/>
        <a:lstStyle/>
        <a:p>
          <a:endParaRPr lang="en-US"/>
        </a:p>
      </dgm:t>
    </dgm:pt>
    <dgm:pt modelId="{CB518D68-0034-4C00-A58F-7351E58C33C5}" type="sibTrans" cxnId="{E08C2B0F-328F-4D68-9564-009FA078441B}">
      <dgm:prSet/>
      <dgm:spPr/>
      <dgm:t>
        <a:bodyPr/>
        <a:lstStyle/>
        <a:p>
          <a:endParaRPr lang="en-US"/>
        </a:p>
      </dgm:t>
    </dgm:pt>
    <dgm:pt modelId="{A0336AA5-E635-4616-BEBF-E22A67B6C471}">
      <dgm:prSet phldrT="[Text]" custT="1"/>
      <dgm:spPr/>
      <dgm:t>
        <a:bodyPr/>
        <a:lstStyle/>
        <a:p>
          <a:r>
            <a:rPr lang="en-US" sz="800" dirty="0" smtClean="0"/>
            <a:t>Learning </a:t>
          </a:r>
          <a:endParaRPr lang="en-US" sz="800" dirty="0" smtClean="0"/>
        </a:p>
        <a:p>
          <a:r>
            <a:rPr lang="en-US" sz="800" dirty="0" smtClean="0"/>
            <a:t>Specialists</a:t>
          </a:r>
          <a:endParaRPr lang="en-US" sz="800" dirty="0"/>
        </a:p>
      </dgm:t>
    </dgm:pt>
    <dgm:pt modelId="{0830FD26-CEF2-45E2-9D97-DDD9510E0C57}" type="parTrans" cxnId="{029AF19A-ECBB-484D-A1BB-7C8A7ED73159}">
      <dgm:prSet/>
      <dgm:spPr/>
      <dgm:t>
        <a:bodyPr/>
        <a:lstStyle/>
        <a:p>
          <a:endParaRPr lang="en-US"/>
        </a:p>
      </dgm:t>
    </dgm:pt>
    <dgm:pt modelId="{AF67341B-BA9A-4631-8C89-387E8AADD669}" type="sibTrans" cxnId="{029AF19A-ECBB-484D-A1BB-7C8A7ED73159}">
      <dgm:prSet/>
      <dgm:spPr/>
      <dgm:t>
        <a:bodyPr/>
        <a:lstStyle/>
        <a:p>
          <a:endParaRPr lang="en-US"/>
        </a:p>
      </dgm:t>
    </dgm:pt>
    <dgm:pt modelId="{2363BBE7-FA7D-4B37-B10B-B5EF83BFD9D6}">
      <dgm:prSet phldrT="[Text]" custT="1"/>
      <dgm:spPr/>
      <dgm:t>
        <a:bodyPr/>
        <a:lstStyle/>
        <a:p>
          <a:r>
            <a:rPr lang="en-US" sz="900" dirty="0" smtClean="0"/>
            <a:t>School Aide</a:t>
          </a:r>
          <a:endParaRPr lang="en-US" sz="900" dirty="0"/>
        </a:p>
      </dgm:t>
    </dgm:pt>
    <dgm:pt modelId="{64185AB8-7EAD-4D94-89C9-6D6DF0F1F94B}" type="parTrans" cxnId="{62B8DED0-593F-4EB3-951B-4D4AD0DD0FDD}">
      <dgm:prSet/>
      <dgm:spPr/>
      <dgm:t>
        <a:bodyPr/>
        <a:lstStyle/>
        <a:p>
          <a:endParaRPr lang="en-US"/>
        </a:p>
      </dgm:t>
    </dgm:pt>
    <dgm:pt modelId="{44D7ADDE-BF07-472F-8C2C-AA76B2FD934E}" type="sibTrans" cxnId="{62B8DED0-593F-4EB3-951B-4D4AD0DD0FDD}">
      <dgm:prSet/>
      <dgm:spPr/>
      <dgm:t>
        <a:bodyPr/>
        <a:lstStyle/>
        <a:p>
          <a:endParaRPr lang="en-US"/>
        </a:p>
      </dgm:t>
    </dgm:pt>
    <dgm:pt modelId="{EE1C95D4-5A76-41EB-BF02-746737848884}">
      <dgm:prSet phldrT="[Text]" custT="1"/>
      <dgm:spPr/>
      <dgm:t>
        <a:bodyPr/>
        <a:lstStyle/>
        <a:p>
          <a:r>
            <a:rPr lang="en-US" sz="900" dirty="0" smtClean="0"/>
            <a:t>Parent Coordinator</a:t>
          </a:r>
          <a:endParaRPr lang="en-US" sz="900" dirty="0"/>
        </a:p>
      </dgm:t>
    </dgm:pt>
    <dgm:pt modelId="{B26A2BAA-3036-445F-BC04-86CEA538FC38}" type="parTrans" cxnId="{AB8CFAA5-52DD-4A65-AD79-78D65C0AE2F7}">
      <dgm:prSet/>
      <dgm:spPr/>
      <dgm:t>
        <a:bodyPr/>
        <a:lstStyle/>
        <a:p>
          <a:endParaRPr lang="en-US"/>
        </a:p>
      </dgm:t>
    </dgm:pt>
    <dgm:pt modelId="{35AB0DD5-82AF-4197-9F1C-BD0E61CC14D0}" type="sibTrans" cxnId="{AB8CFAA5-52DD-4A65-AD79-78D65C0AE2F7}">
      <dgm:prSet/>
      <dgm:spPr/>
      <dgm:t>
        <a:bodyPr/>
        <a:lstStyle/>
        <a:p>
          <a:endParaRPr lang="en-US"/>
        </a:p>
      </dgm:t>
    </dgm:pt>
    <dgm:pt modelId="{2D621DA3-78C4-496E-B2C9-A2056647002C}">
      <dgm:prSet phldrT="[Text]" custT="1"/>
      <dgm:spPr/>
      <dgm:t>
        <a:bodyPr/>
        <a:lstStyle/>
        <a:p>
          <a:pPr algn="r"/>
          <a:r>
            <a:rPr lang="en-US" sz="800" dirty="0" smtClean="0"/>
            <a:t>After School</a:t>
          </a:r>
        </a:p>
        <a:p>
          <a:pPr algn="ctr"/>
          <a:r>
            <a:rPr lang="en-US" sz="800" dirty="0" smtClean="0"/>
            <a:t>Program Coordinator</a:t>
          </a:r>
          <a:endParaRPr lang="en-US" sz="800" dirty="0"/>
        </a:p>
      </dgm:t>
    </dgm:pt>
    <dgm:pt modelId="{0B746F31-A0EE-4F5D-91C9-A7BB9C4F450D}" type="parTrans" cxnId="{DD800D04-1B10-4EDB-9D8A-A50C957824B0}">
      <dgm:prSet/>
      <dgm:spPr/>
      <dgm:t>
        <a:bodyPr/>
        <a:lstStyle/>
        <a:p>
          <a:endParaRPr lang="en-US"/>
        </a:p>
      </dgm:t>
    </dgm:pt>
    <dgm:pt modelId="{578369B3-FA5B-425A-8E8F-9C6B67A93718}" type="sibTrans" cxnId="{DD800D04-1B10-4EDB-9D8A-A50C957824B0}">
      <dgm:prSet/>
      <dgm:spPr/>
      <dgm:t>
        <a:bodyPr/>
        <a:lstStyle/>
        <a:p>
          <a:endParaRPr lang="en-US"/>
        </a:p>
      </dgm:t>
    </dgm:pt>
    <dgm:pt modelId="{58F473CD-7EE9-46F0-AB89-8FAF390C4BE1}">
      <dgm:prSet phldrT="[Text]" custT="1"/>
      <dgm:spPr/>
      <dgm:t>
        <a:bodyPr/>
        <a:lstStyle/>
        <a:p>
          <a:r>
            <a:rPr lang="en-US" sz="900" dirty="0" smtClean="0"/>
            <a:t>ES Co-School Leaders</a:t>
          </a:r>
          <a:endParaRPr lang="en-US" sz="900" dirty="0"/>
        </a:p>
      </dgm:t>
    </dgm:pt>
    <dgm:pt modelId="{7929CF63-F3DA-4308-9C03-8D6EDE4CE078}" type="parTrans" cxnId="{8343EDF7-D3BB-445B-A69A-57427C3619AA}">
      <dgm:prSet/>
      <dgm:spPr/>
      <dgm:t>
        <a:bodyPr/>
        <a:lstStyle/>
        <a:p>
          <a:endParaRPr lang="en-US"/>
        </a:p>
      </dgm:t>
    </dgm:pt>
    <dgm:pt modelId="{41D0F298-6EB8-491A-94AD-3BA3A13FBD93}" type="sibTrans" cxnId="{8343EDF7-D3BB-445B-A69A-57427C3619AA}">
      <dgm:prSet/>
      <dgm:spPr/>
      <dgm:t>
        <a:bodyPr/>
        <a:lstStyle/>
        <a:p>
          <a:endParaRPr lang="en-US"/>
        </a:p>
      </dgm:t>
    </dgm:pt>
    <dgm:pt modelId="{28D6B192-B50D-44C6-9CCE-93417071E2F0}">
      <dgm:prSet phldrT="[Text]" custT="1"/>
      <dgm:spPr/>
      <dgm:t>
        <a:bodyPr/>
        <a:lstStyle/>
        <a:p>
          <a:r>
            <a:rPr lang="en-US" sz="700" dirty="0" smtClean="0"/>
            <a:t>MS School Leader</a:t>
          </a:r>
          <a:endParaRPr lang="en-US" sz="700" dirty="0"/>
        </a:p>
      </dgm:t>
    </dgm:pt>
    <dgm:pt modelId="{BA3FED46-F411-4E54-B128-F325F94A2DB3}" type="parTrans" cxnId="{C2B41C6A-8B71-4914-8F99-9F81FC7E3569}">
      <dgm:prSet/>
      <dgm:spPr/>
      <dgm:t>
        <a:bodyPr/>
        <a:lstStyle/>
        <a:p>
          <a:endParaRPr lang="en-US"/>
        </a:p>
      </dgm:t>
    </dgm:pt>
    <dgm:pt modelId="{5953B6D0-C532-4E32-B607-A652D88B7175}" type="sibTrans" cxnId="{C2B41C6A-8B71-4914-8F99-9F81FC7E3569}">
      <dgm:prSet/>
      <dgm:spPr/>
      <dgm:t>
        <a:bodyPr/>
        <a:lstStyle/>
        <a:p>
          <a:endParaRPr lang="en-US"/>
        </a:p>
      </dgm:t>
    </dgm:pt>
    <dgm:pt modelId="{649D3C98-3B7C-44D7-AFC7-5F162511773E}">
      <dgm:prSet phldrT="[Text]" custT="1"/>
      <dgm:spPr/>
      <dgm:t>
        <a:bodyPr/>
        <a:lstStyle/>
        <a:p>
          <a:r>
            <a:rPr lang="en-US" sz="700" dirty="0" smtClean="0"/>
            <a:t>Literacy Coordinators</a:t>
          </a:r>
          <a:endParaRPr lang="en-US" sz="700" dirty="0"/>
        </a:p>
      </dgm:t>
    </dgm:pt>
    <dgm:pt modelId="{6A97A9A9-AB35-4E30-832A-C842595461D6}" type="parTrans" cxnId="{503EBF4B-1A4C-4771-8C9B-9EDFC61366E6}">
      <dgm:prSet/>
      <dgm:spPr/>
      <dgm:t>
        <a:bodyPr/>
        <a:lstStyle/>
        <a:p>
          <a:endParaRPr lang="en-US"/>
        </a:p>
      </dgm:t>
    </dgm:pt>
    <dgm:pt modelId="{C83F92FC-FD2C-4F40-A129-EBA361AAEDAE}" type="sibTrans" cxnId="{503EBF4B-1A4C-4771-8C9B-9EDFC61366E6}">
      <dgm:prSet/>
      <dgm:spPr/>
      <dgm:t>
        <a:bodyPr/>
        <a:lstStyle/>
        <a:p>
          <a:endParaRPr lang="en-US"/>
        </a:p>
      </dgm:t>
    </dgm:pt>
    <dgm:pt modelId="{E62FFA6D-8A73-438B-9492-A6CF9062FDB0}">
      <dgm:prSet phldrT="[Text]" custT="1"/>
      <dgm:spPr/>
      <dgm:t>
        <a:bodyPr/>
        <a:lstStyle/>
        <a:p>
          <a:r>
            <a:rPr lang="en-US" sz="700" dirty="0" smtClean="0"/>
            <a:t>Math </a:t>
          </a:r>
          <a:endParaRPr lang="en-US" sz="700" dirty="0" smtClean="0"/>
        </a:p>
        <a:p>
          <a:r>
            <a:rPr lang="en-US" sz="700" dirty="0" smtClean="0"/>
            <a:t>Coordinators</a:t>
          </a:r>
          <a:endParaRPr lang="en-US" sz="700" dirty="0"/>
        </a:p>
      </dgm:t>
    </dgm:pt>
    <dgm:pt modelId="{608D88A2-D59F-4290-87BA-B9573E79B165}" type="parTrans" cxnId="{002879AB-C5AC-45AD-9B2F-08488D04F5CB}">
      <dgm:prSet/>
      <dgm:spPr/>
      <dgm:t>
        <a:bodyPr/>
        <a:lstStyle/>
        <a:p>
          <a:endParaRPr lang="en-US"/>
        </a:p>
      </dgm:t>
    </dgm:pt>
    <dgm:pt modelId="{DCE5E0BD-D891-4B71-AFC3-23BD1C983F06}" type="sibTrans" cxnId="{002879AB-C5AC-45AD-9B2F-08488D04F5CB}">
      <dgm:prSet/>
      <dgm:spPr/>
      <dgm:t>
        <a:bodyPr/>
        <a:lstStyle/>
        <a:p>
          <a:endParaRPr lang="en-US"/>
        </a:p>
      </dgm:t>
    </dgm:pt>
    <dgm:pt modelId="{1B03F358-F10B-4AB1-BBF8-09B26658761C}">
      <dgm:prSet phldrT="[Text]" custT="1"/>
      <dgm:spPr/>
      <dgm:t>
        <a:bodyPr/>
        <a:lstStyle/>
        <a:p>
          <a:r>
            <a:rPr lang="en-US" sz="700" dirty="0" smtClean="0"/>
            <a:t>ED Time Coordinators</a:t>
          </a:r>
          <a:endParaRPr lang="en-US" sz="700" dirty="0"/>
        </a:p>
      </dgm:t>
    </dgm:pt>
    <dgm:pt modelId="{FCB46CD9-0072-4350-9763-4C60D252CD0B}" type="parTrans" cxnId="{F6A324FD-DE3C-4972-BD1A-A2B873EEC867}">
      <dgm:prSet/>
      <dgm:spPr/>
      <dgm:t>
        <a:bodyPr/>
        <a:lstStyle/>
        <a:p>
          <a:endParaRPr lang="en-US"/>
        </a:p>
      </dgm:t>
    </dgm:pt>
    <dgm:pt modelId="{113DB265-3273-477C-9BBE-F480224EAB1D}" type="sibTrans" cxnId="{F6A324FD-DE3C-4972-BD1A-A2B873EEC867}">
      <dgm:prSet/>
      <dgm:spPr/>
      <dgm:t>
        <a:bodyPr/>
        <a:lstStyle/>
        <a:p>
          <a:endParaRPr lang="en-US"/>
        </a:p>
      </dgm:t>
    </dgm:pt>
    <dgm:pt modelId="{132D8B18-8B60-434E-A4B4-7899F2D3B47A}">
      <dgm:prSet phldrT="[Text]" custT="1"/>
      <dgm:spPr/>
      <dgm:t>
        <a:bodyPr/>
        <a:lstStyle/>
        <a:p>
          <a:r>
            <a:rPr lang="en-US" sz="700" dirty="0" smtClean="0"/>
            <a:t>Assessment </a:t>
          </a:r>
          <a:r>
            <a:rPr lang="en-US" sz="700" dirty="0" smtClean="0"/>
            <a:t>Coordinators</a:t>
          </a:r>
          <a:endParaRPr lang="en-US" sz="700" dirty="0"/>
        </a:p>
      </dgm:t>
    </dgm:pt>
    <dgm:pt modelId="{DFB1A61D-6325-47C7-AFD2-693BF6FB2905}" type="parTrans" cxnId="{6A4F9A2B-5021-461F-863D-8793F369A388}">
      <dgm:prSet/>
      <dgm:spPr/>
      <dgm:t>
        <a:bodyPr/>
        <a:lstStyle/>
        <a:p>
          <a:endParaRPr lang="en-US"/>
        </a:p>
      </dgm:t>
    </dgm:pt>
    <dgm:pt modelId="{971CE97B-CEBD-4B00-AA19-B6D1907E4964}" type="sibTrans" cxnId="{6A4F9A2B-5021-461F-863D-8793F369A388}">
      <dgm:prSet/>
      <dgm:spPr/>
      <dgm:t>
        <a:bodyPr/>
        <a:lstStyle/>
        <a:p>
          <a:endParaRPr lang="en-US"/>
        </a:p>
      </dgm:t>
    </dgm:pt>
    <dgm:pt modelId="{F1246A1F-2D82-4E0F-87D9-F950C6947481}">
      <dgm:prSet phldrT="[Text]" custT="1"/>
      <dgm:spPr/>
      <dgm:t>
        <a:bodyPr/>
        <a:lstStyle/>
        <a:p>
          <a:r>
            <a:rPr lang="en-US" sz="700" dirty="0" smtClean="0"/>
            <a:t>Specials Teachers  (Art, Gym, Language &amp; Music)</a:t>
          </a:r>
          <a:endParaRPr lang="en-US" sz="700" dirty="0"/>
        </a:p>
      </dgm:t>
    </dgm:pt>
    <dgm:pt modelId="{14D1F19A-4508-4B18-ADB6-871F28F054FB}" type="parTrans" cxnId="{4273FE67-BBF9-4AC4-B263-84E675C0E853}">
      <dgm:prSet/>
      <dgm:spPr/>
      <dgm:t>
        <a:bodyPr/>
        <a:lstStyle/>
        <a:p>
          <a:endParaRPr lang="en-US"/>
        </a:p>
      </dgm:t>
    </dgm:pt>
    <dgm:pt modelId="{CDE105E8-93F4-4629-BC12-0F0FECAF018D}" type="sibTrans" cxnId="{4273FE67-BBF9-4AC4-B263-84E675C0E853}">
      <dgm:prSet/>
      <dgm:spPr/>
      <dgm:t>
        <a:bodyPr/>
        <a:lstStyle/>
        <a:p>
          <a:endParaRPr lang="en-US"/>
        </a:p>
      </dgm:t>
    </dgm:pt>
    <dgm:pt modelId="{B6FC4C59-932A-4FDA-BD5D-99B41EF86C85}">
      <dgm:prSet phldrT="[Text]" custT="1"/>
      <dgm:spPr/>
      <dgm:t>
        <a:bodyPr/>
        <a:lstStyle/>
        <a:p>
          <a:r>
            <a:rPr lang="en-US" sz="700" dirty="0" smtClean="0"/>
            <a:t>Science Teachers</a:t>
          </a:r>
          <a:endParaRPr lang="en-US" sz="700" dirty="0"/>
        </a:p>
      </dgm:t>
    </dgm:pt>
    <dgm:pt modelId="{34A9FB96-4A71-4357-ABE7-D7463D280989}" type="parTrans" cxnId="{2FFA502E-E11D-4E10-9A31-CB883DFBE66E}">
      <dgm:prSet/>
      <dgm:spPr/>
      <dgm:t>
        <a:bodyPr/>
        <a:lstStyle/>
        <a:p>
          <a:endParaRPr lang="en-US"/>
        </a:p>
      </dgm:t>
    </dgm:pt>
    <dgm:pt modelId="{19D18D6A-ED54-4825-A60E-59857C2139C4}" type="sibTrans" cxnId="{2FFA502E-E11D-4E10-9A31-CB883DFBE66E}">
      <dgm:prSet/>
      <dgm:spPr/>
      <dgm:t>
        <a:bodyPr/>
        <a:lstStyle/>
        <a:p>
          <a:endParaRPr lang="en-US"/>
        </a:p>
      </dgm:t>
    </dgm:pt>
    <dgm:pt modelId="{9F688693-1457-4136-BC2D-EC42CCAD54C4}">
      <dgm:prSet phldrT="[Text]" custT="1"/>
      <dgm:spPr/>
      <dgm:t>
        <a:bodyPr/>
        <a:lstStyle/>
        <a:p>
          <a:r>
            <a:rPr lang="en-US" sz="700" dirty="0" smtClean="0"/>
            <a:t>Classroom Teachers</a:t>
          </a:r>
          <a:endParaRPr lang="en-US" sz="700" dirty="0"/>
        </a:p>
      </dgm:t>
    </dgm:pt>
    <dgm:pt modelId="{8F24096F-DED1-4287-A429-1821F2A3DE88}" type="parTrans" cxnId="{15553701-7961-4BC2-9F1C-9F45E3FEE0A2}">
      <dgm:prSet/>
      <dgm:spPr/>
      <dgm:t>
        <a:bodyPr/>
        <a:lstStyle/>
        <a:p>
          <a:endParaRPr lang="en-US"/>
        </a:p>
      </dgm:t>
    </dgm:pt>
    <dgm:pt modelId="{CCFD833E-64F9-4B74-B01F-6104E8C7AF56}" type="sibTrans" cxnId="{15553701-7961-4BC2-9F1C-9F45E3FEE0A2}">
      <dgm:prSet/>
      <dgm:spPr/>
      <dgm:t>
        <a:bodyPr/>
        <a:lstStyle/>
        <a:p>
          <a:endParaRPr lang="en-US"/>
        </a:p>
      </dgm:t>
    </dgm:pt>
    <dgm:pt modelId="{09763B8E-AC38-4B11-9F1F-5813CE63B473}">
      <dgm:prSet phldrT="[Text]" custT="1"/>
      <dgm:spPr/>
      <dgm:t>
        <a:bodyPr/>
        <a:lstStyle/>
        <a:p>
          <a:r>
            <a:rPr lang="en-US" sz="700" dirty="0" smtClean="0"/>
            <a:t>Associate Teachers</a:t>
          </a:r>
          <a:endParaRPr lang="en-US" sz="700" dirty="0"/>
        </a:p>
      </dgm:t>
    </dgm:pt>
    <dgm:pt modelId="{1FD10D88-883B-4849-AC62-56252E19673F}" type="parTrans" cxnId="{38E1BC25-7C1A-4D0B-9AAE-2404D94356A3}">
      <dgm:prSet/>
      <dgm:spPr/>
      <dgm:t>
        <a:bodyPr/>
        <a:lstStyle/>
        <a:p>
          <a:endParaRPr lang="en-US"/>
        </a:p>
      </dgm:t>
    </dgm:pt>
    <dgm:pt modelId="{169C4260-65F6-490D-9AB0-8974CE256844}" type="sibTrans" cxnId="{38E1BC25-7C1A-4D0B-9AAE-2404D94356A3}">
      <dgm:prSet/>
      <dgm:spPr/>
      <dgm:t>
        <a:bodyPr/>
        <a:lstStyle/>
        <a:p>
          <a:endParaRPr lang="en-US"/>
        </a:p>
      </dgm:t>
    </dgm:pt>
    <dgm:pt modelId="{EF52CBC8-D31F-4DBC-AAC9-20CAB0ABE1E2}">
      <dgm:prSet phldrT="[Text]" custT="1"/>
      <dgm:spPr/>
      <dgm:t>
        <a:bodyPr/>
        <a:lstStyle/>
        <a:p>
          <a:r>
            <a:rPr lang="en-US" sz="700" dirty="0" smtClean="0"/>
            <a:t>Classroom Teachers</a:t>
          </a:r>
          <a:endParaRPr lang="en-US" sz="700" dirty="0"/>
        </a:p>
      </dgm:t>
    </dgm:pt>
    <dgm:pt modelId="{B4956A1B-729C-43C6-812E-1A29ABCF433C}" type="parTrans" cxnId="{16FF07F0-4611-4D04-861B-7DB0CEFB8DBF}">
      <dgm:prSet/>
      <dgm:spPr/>
      <dgm:t>
        <a:bodyPr/>
        <a:lstStyle/>
        <a:p>
          <a:endParaRPr lang="en-US"/>
        </a:p>
      </dgm:t>
    </dgm:pt>
    <dgm:pt modelId="{F5645E58-1A04-434E-9D53-407355446DB6}" type="sibTrans" cxnId="{16FF07F0-4611-4D04-861B-7DB0CEFB8DBF}">
      <dgm:prSet/>
      <dgm:spPr/>
      <dgm:t>
        <a:bodyPr/>
        <a:lstStyle/>
        <a:p>
          <a:endParaRPr lang="en-US"/>
        </a:p>
      </dgm:t>
    </dgm:pt>
    <dgm:pt modelId="{19EB5658-15FF-4D83-8147-181FE62A9FD2}">
      <dgm:prSet phldrT="[Text]" custT="1"/>
      <dgm:spPr/>
      <dgm:t>
        <a:bodyPr/>
        <a:lstStyle/>
        <a:p>
          <a:r>
            <a:rPr lang="en-US" sz="700" dirty="0" smtClean="0"/>
            <a:t>MS Assistant School Leader</a:t>
          </a:r>
          <a:endParaRPr lang="en-US" sz="700" dirty="0"/>
        </a:p>
      </dgm:t>
    </dgm:pt>
    <dgm:pt modelId="{FDE446C2-841E-400A-91BD-94504BECC2DF}" type="parTrans" cxnId="{897E9B64-ED8B-4ACE-BC9F-A83A70F5B56F}">
      <dgm:prSet/>
      <dgm:spPr/>
      <dgm:t>
        <a:bodyPr/>
        <a:lstStyle/>
        <a:p>
          <a:endParaRPr lang="en-US"/>
        </a:p>
      </dgm:t>
    </dgm:pt>
    <dgm:pt modelId="{0E0714F6-5745-4424-8EFA-CA9128CA6128}" type="sibTrans" cxnId="{897E9B64-ED8B-4ACE-BC9F-A83A70F5B56F}">
      <dgm:prSet/>
      <dgm:spPr/>
      <dgm:t>
        <a:bodyPr/>
        <a:lstStyle/>
        <a:p>
          <a:endParaRPr lang="en-US"/>
        </a:p>
      </dgm:t>
    </dgm:pt>
    <dgm:pt modelId="{2B2FB9AF-A690-4926-8362-2E97B976EC54}">
      <dgm:prSet phldrT="[Text]" custT="1"/>
      <dgm:spPr/>
      <dgm:t>
        <a:bodyPr/>
        <a:lstStyle/>
        <a:p>
          <a:r>
            <a:rPr lang="en-US" sz="700" dirty="0" smtClean="0"/>
            <a:t>Specials Teachers  (Art, Gym, Language &amp; Music)</a:t>
          </a:r>
          <a:endParaRPr lang="en-US" sz="700" dirty="0"/>
        </a:p>
      </dgm:t>
    </dgm:pt>
    <dgm:pt modelId="{B28917F2-49AC-4DFE-B3CC-899FD5C9FEB0}" type="parTrans" cxnId="{3C0770D0-CFB0-412A-9A1F-6D89353CB644}">
      <dgm:prSet/>
      <dgm:spPr/>
      <dgm:t>
        <a:bodyPr/>
        <a:lstStyle/>
        <a:p>
          <a:endParaRPr lang="en-US"/>
        </a:p>
      </dgm:t>
    </dgm:pt>
    <dgm:pt modelId="{8140DDBA-57AE-441E-88EC-8B3083329F38}" type="sibTrans" cxnId="{3C0770D0-CFB0-412A-9A1F-6D89353CB644}">
      <dgm:prSet/>
      <dgm:spPr/>
      <dgm:t>
        <a:bodyPr/>
        <a:lstStyle/>
        <a:p>
          <a:endParaRPr lang="en-US"/>
        </a:p>
      </dgm:t>
    </dgm:pt>
    <dgm:pt modelId="{36E34783-8D73-43EE-9453-7394BAB81991}">
      <dgm:prSet phldrT="[Text]" custT="1"/>
      <dgm:spPr/>
      <dgm:t>
        <a:bodyPr/>
        <a:lstStyle/>
        <a:p>
          <a:r>
            <a:rPr lang="en-US" sz="900" dirty="0" smtClean="0"/>
            <a:t>IEP </a:t>
          </a:r>
          <a:r>
            <a:rPr lang="en-US" sz="700" dirty="0" smtClean="0"/>
            <a:t>Coordinator</a:t>
          </a:r>
          <a:endParaRPr lang="en-US" sz="700" dirty="0"/>
        </a:p>
      </dgm:t>
    </dgm:pt>
    <dgm:pt modelId="{7865BB66-2A88-426E-8367-E2829B3CCDC7}" type="parTrans" cxnId="{B19290BB-DDC6-4826-A606-AC8CB538EFE6}">
      <dgm:prSet/>
      <dgm:spPr/>
      <dgm:t>
        <a:bodyPr/>
        <a:lstStyle/>
        <a:p>
          <a:endParaRPr lang="en-US"/>
        </a:p>
      </dgm:t>
    </dgm:pt>
    <dgm:pt modelId="{8101D879-9C4E-4CC6-B1FC-B51008B03092}" type="sibTrans" cxnId="{B19290BB-DDC6-4826-A606-AC8CB538EFE6}">
      <dgm:prSet/>
      <dgm:spPr/>
      <dgm:t>
        <a:bodyPr/>
        <a:lstStyle/>
        <a:p>
          <a:endParaRPr lang="en-US"/>
        </a:p>
      </dgm:t>
    </dgm:pt>
    <dgm:pt modelId="{051BC4E8-5716-4762-935D-5A6F33456867}">
      <dgm:prSet phldrT="[Text]" custT="1"/>
      <dgm:spPr/>
      <dgm:t>
        <a:bodyPr/>
        <a:lstStyle/>
        <a:p>
          <a:r>
            <a:rPr lang="en-US" sz="700" dirty="0" smtClean="0"/>
            <a:t>Learning</a:t>
          </a:r>
          <a:r>
            <a:rPr lang="en-US" sz="900" dirty="0" smtClean="0"/>
            <a:t> </a:t>
          </a:r>
          <a:r>
            <a:rPr lang="en-US" sz="700" dirty="0" smtClean="0"/>
            <a:t>Specialists</a:t>
          </a:r>
          <a:endParaRPr lang="en-US" sz="700" dirty="0"/>
        </a:p>
      </dgm:t>
    </dgm:pt>
    <dgm:pt modelId="{607A9268-51C6-4506-8728-86058796C0D7}" type="parTrans" cxnId="{14DDFA77-EFDA-4C60-A1B3-29A79E946617}">
      <dgm:prSet/>
      <dgm:spPr/>
      <dgm:t>
        <a:bodyPr/>
        <a:lstStyle/>
        <a:p>
          <a:endParaRPr lang="en-US"/>
        </a:p>
      </dgm:t>
    </dgm:pt>
    <dgm:pt modelId="{575F1BCA-C670-4E73-9932-D16DE6036E67}" type="sibTrans" cxnId="{14DDFA77-EFDA-4C60-A1B3-29A79E946617}">
      <dgm:prSet/>
      <dgm:spPr/>
      <dgm:t>
        <a:bodyPr/>
        <a:lstStyle/>
        <a:p>
          <a:endParaRPr lang="en-US"/>
        </a:p>
      </dgm:t>
    </dgm:pt>
    <dgm:pt modelId="{1E03EBC6-5222-4D0B-A45A-8339A75E7D9B}">
      <dgm:prSet phldrT="[Text]" custT="1"/>
      <dgm:spPr/>
      <dgm:t>
        <a:bodyPr/>
        <a:lstStyle/>
        <a:p>
          <a:r>
            <a:rPr lang="en-US" sz="700" dirty="0" smtClean="0"/>
            <a:t>ELL Teacher</a:t>
          </a:r>
          <a:endParaRPr lang="en-US" sz="700" dirty="0"/>
        </a:p>
      </dgm:t>
    </dgm:pt>
    <dgm:pt modelId="{3D472086-8F9D-4113-BE77-25186383A2E1}" type="parTrans" cxnId="{5785A44A-3AF0-4F6B-BD97-C8F8A01BAF9A}">
      <dgm:prSet/>
      <dgm:spPr/>
      <dgm:t>
        <a:bodyPr/>
        <a:lstStyle/>
        <a:p>
          <a:endParaRPr lang="en-US"/>
        </a:p>
      </dgm:t>
    </dgm:pt>
    <dgm:pt modelId="{B150A4E3-CD38-4A4A-90E2-47EFE14A9F5E}" type="sibTrans" cxnId="{5785A44A-3AF0-4F6B-BD97-C8F8A01BAF9A}">
      <dgm:prSet/>
      <dgm:spPr/>
      <dgm:t>
        <a:bodyPr/>
        <a:lstStyle/>
        <a:p>
          <a:endParaRPr lang="en-US"/>
        </a:p>
      </dgm:t>
    </dgm:pt>
    <dgm:pt modelId="{50D9985B-6D88-4B62-8558-D095725E3BEE}">
      <dgm:prSet phldrT="[Text]" custT="1"/>
      <dgm:spPr/>
      <dgm:t>
        <a:bodyPr/>
        <a:lstStyle/>
        <a:p>
          <a:r>
            <a:rPr lang="en-US" sz="900" dirty="0" smtClean="0"/>
            <a:t>Admin. </a:t>
          </a:r>
          <a:r>
            <a:rPr lang="en-US" sz="900" dirty="0" smtClean="0"/>
            <a:t>Personnel Manager</a:t>
          </a:r>
          <a:endParaRPr lang="en-US" sz="900" dirty="0"/>
        </a:p>
      </dgm:t>
    </dgm:pt>
    <dgm:pt modelId="{C5864154-5B35-4828-86BF-866EF98A4B2A}" type="parTrans" cxnId="{E4F7984B-F257-441D-9FA6-BBBD99BEBCD0}">
      <dgm:prSet/>
      <dgm:spPr/>
      <dgm:t>
        <a:bodyPr/>
        <a:lstStyle/>
        <a:p>
          <a:endParaRPr lang="en-US"/>
        </a:p>
      </dgm:t>
    </dgm:pt>
    <dgm:pt modelId="{1C607CE8-9208-47D6-B79E-A0D57E63E5C9}" type="sibTrans" cxnId="{E4F7984B-F257-441D-9FA6-BBBD99BEBCD0}">
      <dgm:prSet/>
      <dgm:spPr/>
      <dgm:t>
        <a:bodyPr/>
        <a:lstStyle/>
        <a:p>
          <a:endParaRPr lang="en-US"/>
        </a:p>
      </dgm:t>
    </dgm:pt>
    <dgm:pt modelId="{1A5FA7AC-B8B0-4AF4-AE30-A55399B76BFC}">
      <dgm:prSet phldrT="[Text]" custT="1"/>
      <dgm:spPr/>
      <dgm:t>
        <a:bodyPr/>
        <a:lstStyle/>
        <a:p>
          <a:r>
            <a:rPr lang="en-US" sz="700" dirty="0" smtClean="0"/>
            <a:t>Math </a:t>
          </a:r>
          <a:endParaRPr lang="en-US" sz="700" dirty="0" smtClean="0"/>
        </a:p>
        <a:p>
          <a:r>
            <a:rPr lang="en-US" sz="700" dirty="0" smtClean="0"/>
            <a:t>Coordinator</a:t>
          </a:r>
          <a:endParaRPr lang="en-US" sz="700" dirty="0"/>
        </a:p>
      </dgm:t>
    </dgm:pt>
    <dgm:pt modelId="{374FF4E4-84EA-4D97-A29C-0031C0C97C22}" type="parTrans" cxnId="{BB6E601C-61B4-480F-BBCE-5E2514374316}">
      <dgm:prSet/>
      <dgm:spPr/>
      <dgm:t>
        <a:bodyPr/>
        <a:lstStyle/>
        <a:p>
          <a:endParaRPr lang="en-US"/>
        </a:p>
      </dgm:t>
    </dgm:pt>
    <dgm:pt modelId="{3106ADB8-2D10-435E-A475-6FF19AF53CA1}" type="sibTrans" cxnId="{BB6E601C-61B4-480F-BBCE-5E2514374316}">
      <dgm:prSet/>
      <dgm:spPr/>
      <dgm:t>
        <a:bodyPr/>
        <a:lstStyle/>
        <a:p>
          <a:endParaRPr lang="en-US"/>
        </a:p>
      </dgm:t>
    </dgm:pt>
    <dgm:pt modelId="{75384A29-B228-47B8-9CD2-5831E57581CF}">
      <dgm:prSet phldrT="[Text]"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n-US" sz="700" dirty="0" smtClean="0"/>
            <a:t> IEP Coordinator</a:t>
          </a:r>
          <a:endParaRPr lang="en-US" sz="700" dirty="0"/>
        </a:p>
      </dgm:t>
    </dgm:pt>
    <dgm:pt modelId="{65C29CED-D64E-42B7-A041-3BD1D158358F}" type="parTrans" cxnId="{79F15BEB-F4CE-4CE4-85D1-18C16A27DDEB}">
      <dgm:prSet/>
      <dgm:spPr/>
      <dgm:t>
        <a:bodyPr/>
        <a:lstStyle/>
        <a:p>
          <a:endParaRPr lang="en-US"/>
        </a:p>
      </dgm:t>
    </dgm:pt>
    <dgm:pt modelId="{2B48830B-E907-4370-8ECC-5A49DE944CA6}" type="sibTrans" cxnId="{79F15BEB-F4CE-4CE4-85D1-18C16A27DDEB}">
      <dgm:prSet/>
      <dgm:spPr/>
      <dgm:t>
        <a:bodyPr/>
        <a:lstStyle/>
        <a:p>
          <a:endParaRPr lang="en-US"/>
        </a:p>
      </dgm:t>
    </dgm:pt>
    <dgm:pt modelId="{80B1A246-04D0-4A49-BBA5-66E5FC342514}">
      <dgm:prSet phldrT="[Text]" custT="1"/>
      <dgm:spPr/>
      <dgm:t>
        <a:bodyPr/>
        <a:lstStyle/>
        <a:p>
          <a:r>
            <a:rPr lang="en-US" sz="700" dirty="0" smtClean="0"/>
            <a:t>Executive Assistant</a:t>
          </a:r>
          <a:endParaRPr lang="en-US" sz="700" dirty="0"/>
        </a:p>
      </dgm:t>
    </dgm:pt>
    <dgm:pt modelId="{DB0A4687-B7D8-4BFC-B1A1-8A31506BF5E8}" type="parTrans" cxnId="{65FC940B-21F8-42B8-B60F-1994DF491181}">
      <dgm:prSet/>
      <dgm:spPr/>
      <dgm:t>
        <a:bodyPr/>
        <a:lstStyle/>
        <a:p>
          <a:endParaRPr lang="en-US"/>
        </a:p>
      </dgm:t>
    </dgm:pt>
    <dgm:pt modelId="{B3EBFA5E-EF2E-4DF2-A2BB-01C97F954429}" type="sibTrans" cxnId="{65FC940B-21F8-42B8-B60F-1994DF491181}">
      <dgm:prSet/>
      <dgm:spPr/>
      <dgm:t>
        <a:bodyPr/>
        <a:lstStyle/>
        <a:p>
          <a:endParaRPr lang="en-US"/>
        </a:p>
      </dgm:t>
    </dgm:pt>
    <dgm:pt modelId="{1E884880-755C-4975-8ACD-12EAE4603A66}">
      <dgm:prSet phldrT="[Text]" custT="1"/>
      <dgm:spPr/>
      <dgm:t>
        <a:bodyPr/>
        <a:lstStyle/>
        <a:p>
          <a:pPr algn="ctr"/>
          <a:r>
            <a:rPr lang="en-US" sz="900" dirty="0" smtClean="0"/>
            <a:t>Facilities Manager</a:t>
          </a:r>
          <a:endParaRPr lang="en-US" sz="900" dirty="0"/>
        </a:p>
      </dgm:t>
    </dgm:pt>
    <dgm:pt modelId="{79108741-C312-480F-8B72-51480D4D40E5}" type="parTrans" cxnId="{B2110A74-7E9B-49DE-8759-3A5344A8FE3C}">
      <dgm:prSet/>
      <dgm:spPr/>
      <dgm:t>
        <a:bodyPr/>
        <a:lstStyle/>
        <a:p>
          <a:endParaRPr lang="en-US"/>
        </a:p>
      </dgm:t>
    </dgm:pt>
    <dgm:pt modelId="{0984C91F-AE18-4741-87D0-A535E2158F57}" type="sibTrans" cxnId="{B2110A74-7E9B-49DE-8759-3A5344A8FE3C}">
      <dgm:prSet/>
      <dgm:spPr/>
      <dgm:t>
        <a:bodyPr/>
        <a:lstStyle/>
        <a:p>
          <a:endParaRPr lang="en-US"/>
        </a:p>
      </dgm:t>
    </dgm:pt>
    <dgm:pt modelId="{F1B88FFF-E303-433C-91C7-2CF7BAD18851}">
      <dgm:prSet phldrT="[Text]" custT="1"/>
      <dgm:spPr/>
      <dgm:t>
        <a:bodyPr/>
        <a:lstStyle/>
        <a:p>
          <a:pPr algn="ctr"/>
          <a:r>
            <a:rPr lang="en-US" sz="900" dirty="0" smtClean="0"/>
            <a:t>Security </a:t>
          </a:r>
        </a:p>
        <a:p>
          <a:pPr algn="ctr"/>
          <a:r>
            <a:rPr lang="en-US" sz="900" dirty="0" smtClean="0"/>
            <a:t>Guards</a:t>
          </a:r>
          <a:endParaRPr lang="en-US" sz="900" dirty="0"/>
        </a:p>
      </dgm:t>
    </dgm:pt>
    <dgm:pt modelId="{28D467DF-2819-48BA-82C6-445635520DC8}" type="parTrans" cxnId="{CA813CFA-4B9D-4652-99E4-FF06A9D58707}">
      <dgm:prSet/>
      <dgm:spPr/>
      <dgm:t>
        <a:bodyPr/>
        <a:lstStyle/>
        <a:p>
          <a:endParaRPr lang="en-US"/>
        </a:p>
      </dgm:t>
    </dgm:pt>
    <dgm:pt modelId="{B39A1A25-C842-4390-BB5C-2A89904FFE95}" type="sibTrans" cxnId="{CA813CFA-4B9D-4652-99E4-FF06A9D58707}">
      <dgm:prSet/>
      <dgm:spPr/>
      <dgm:t>
        <a:bodyPr/>
        <a:lstStyle/>
        <a:p>
          <a:endParaRPr lang="en-US"/>
        </a:p>
      </dgm:t>
    </dgm:pt>
    <dgm:pt modelId="{51FD70AF-A4AD-4909-B615-C7C77A416A59}">
      <dgm:prSet phldrT="[Text]" custT="1"/>
      <dgm:spPr/>
      <dgm:t>
        <a:bodyPr/>
        <a:lstStyle/>
        <a:p>
          <a:r>
            <a:rPr lang="en-US" sz="900" dirty="0" smtClean="0"/>
            <a:t>Building &amp; Grounds Custodians</a:t>
          </a:r>
          <a:endParaRPr lang="en-US" sz="900" dirty="0"/>
        </a:p>
      </dgm:t>
    </dgm:pt>
    <dgm:pt modelId="{2E4C65A6-3A47-4D20-A183-9FD47951CFE1}" type="parTrans" cxnId="{49E009EE-D55B-4D2F-9977-921414E8ED1F}">
      <dgm:prSet/>
      <dgm:spPr/>
      <dgm:t>
        <a:bodyPr/>
        <a:lstStyle/>
        <a:p>
          <a:endParaRPr lang="en-US"/>
        </a:p>
      </dgm:t>
    </dgm:pt>
    <dgm:pt modelId="{EB1D0693-BDCF-4A26-A705-E72CD719FE70}" type="sibTrans" cxnId="{49E009EE-D55B-4D2F-9977-921414E8ED1F}">
      <dgm:prSet/>
      <dgm:spPr/>
      <dgm:t>
        <a:bodyPr/>
        <a:lstStyle/>
        <a:p>
          <a:endParaRPr lang="en-US"/>
        </a:p>
      </dgm:t>
    </dgm:pt>
    <dgm:pt modelId="{E9955949-7296-4FB3-8817-314AA44149AA}" type="pres">
      <dgm:prSet presAssocID="{D49CCDB5-0EA4-4FA7-851B-8F09AD61C09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F093E3E-BA2C-47CF-B405-E8A600702FDD}" type="pres">
      <dgm:prSet presAssocID="{F608BA6F-6CD4-415B-8019-73540ED8DB96}" presName="hierRoot1" presStyleCnt="0">
        <dgm:presLayoutVars>
          <dgm:hierBranch val="init"/>
        </dgm:presLayoutVars>
      </dgm:prSet>
      <dgm:spPr/>
    </dgm:pt>
    <dgm:pt modelId="{6A7DCD6E-5C1A-4438-A77F-2745D15ED096}" type="pres">
      <dgm:prSet presAssocID="{F608BA6F-6CD4-415B-8019-73540ED8DB96}" presName="rootComposite1" presStyleCnt="0"/>
      <dgm:spPr/>
    </dgm:pt>
    <dgm:pt modelId="{09FB5868-DF8C-49F0-99BF-E0F79FF20D06}" type="pres">
      <dgm:prSet presAssocID="{F608BA6F-6CD4-415B-8019-73540ED8DB96}" presName="rootText1" presStyleLbl="node0" presStyleIdx="0" presStyleCnt="1" custScaleX="165628" custScaleY="1986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5099A3-6329-46A9-81B2-D862C9642CDC}" type="pres">
      <dgm:prSet presAssocID="{F608BA6F-6CD4-415B-8019-73540ED8DB9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B4B28F7-8FB4-4186-B38A-7C232EB68165}" type="pres">
      <dgm:prSet presAssocID="{F608BA6F-6CD4-415B-8019-73540ED8DB96}" presName="hierChild2" presStyleCnt="0"/>
      <dgm:spPr/>
    </dgm:pt>
    <dgm:pt modelId="{99A8018A-F134-4812-87B7-4D378C5E8469}" type="pres">
      <dgm:prSet presAssocID="{5A5A0D42-A380-470E-8B27-29230CC447CC}" presName="Name37" presStyleLbl="parChTrans1D2" presStyleIdx="0" presStyleCnt="1"/>
      <dgm:spPr/>
      <dgm:t>
        <a:bodyPr/>
        <a:lstStyle/>
        <a:p>
          <a:endParaRPr lang="en-US"/>
        </a:p>
      </dgm:t>
    </dgm:pt>
    <dgm:pt modelId="{2B879F4B-C355-4665-981C-4AB22BE28837}" type="pres">
      <dgm:prSet presAssocID="{E2174878-C337-4D0E-9228-CCE64267DD33}" presName="hierRoot2" presStyleCnt="0">
        <dgm:presLayoutVars>
          <dgm:hierBranch val="init"/>
        </dgm:presLayoutVars>
      </dgm:prSet>
      <dgm:spPr/>
    </dgm:pt>
    <dgm:pt modelId="{1FE3EA92-9931-4F5E-8DFD-471BCF93D5C5}" type="pres">
      <dgm:prSet presAssocID="{E2174878-C337-4D0E-9228-CCE64267DD33}" presName="rootComposite" presStyleCnt="0"/>
      <dgm:spPr/>
    </dgm:pt>
    <dgm:pt modelId="{05C866BC-533A-4326-8D78-B54729360240}" type="pres">
      <dgm:prSet presAssocID="{E2174878-C337-4D0E-9228-CCE64267DD33}" presName="rootText" presStyleLbl="node2" presStyleIdx="0" presStyleCnt="1" custScaleX="305737" custScaleY="1544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F2A8A7-D867-48E0-878C-F22081EFD563}" type="pres">
      <dgm:prSet presAssocID="{E2174878-C337-4D0E-9228-CCE64267DD33}" presName="rootConnector" presStyleLbl="node2" presStyleIdx="0" presStyleCnt="1"/>
      <dgm:spPr/>
      <dgm:t>
        <a:bodyPr/>
        <a:lstStyle/>
        <a:p>
          <a:endParaRPr lang="en-US"/>
        </a:p>
      </dgm:t>
    </dgm:pt>
    <dgm:pt modelId="{F2AD1491-51FD-4B4F-AC9E-0D6F5D5C7F8F}" type="pres">
      <dgm:prSet presAssocID="{E2174878-C337-4D0E-9228-CCE64267DD33}" presName="hierChild4" presStyleCnt="0"/>
      <dgm:spPr/>
    </dgm:pt>
    <dgm:pt modelId="{C2814A2E-6821-41C7-A294-7C728A95DD9D}" type="pres">
      <dgm:prSet presAssocID="{7929CF63-F3DA-4308-9C03-8D6EDE4CE078}" presName="Name37" presStyleLbl="parChTrans1D3" presStyleIdx="0" presStyleCnt="7"/>
      <dgm:spPr/>
      <dgm:t>
        <a:bodyPr/>
        <a:lstStyle/>
        <a:p>
          <a:endParaRPr lang="en-US"/>
        </a:p>
      </dgm:t>
    </dgm:pt>
    <dgm:pt modelId="{DE765319-4166-4D80-9F58-23948AFBBAB6}" type="pres">
      <dgm:prSet presAssocID="{58F473CD-7EE9-46F0-AB89-8FAF390C4BE1}" presName="hierRoot2" presStyleCnt="0">
        <dgm:presLayoutVars>
          <dgm:hierBranch val="init"/>
        </dgm:presLayoutVars>
      </dgm:prSet>
      <dgm:spPr/>
    </dgm:pt>
    <dgm:pt modelId="{F69E040C-1FC7-4FA9-8FB1-0366AD7AD1E5}" type="pres">
      <dgm:prSet presAssocID="{58F473CD-7EE9-46F0-AB89-8FAF390C4BE1}" presName="rootComposite" presStyleCnt="0"/>
      <dgm:spPr/>
    </dgm:pt>
    <dgm:pt modelId="{815B460B-EEBB-4485-B701-B1E687E85473}" type="pres">
      <dgm:prSet presAssocID="{58F473CD-7EE9-46F0-AB89-8FAF390C4BE1}" presName="rootText" presStyleLbl="node3" presStyleIdx="0" presStyleCnt="7" custScaleX="322867" custScaleY="1156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27B0D8-3C8E-4BAC-9F7E-3BA60E156790}" type="pres">
      <dgm:prSet presAssocID="{58F473CD-7EE9-46F0-AB89-8FAF390C4BE1}" presName="rootConnector" presStyleLbl="node3" presStyleIdx="0" presStyleCnt="7"/>
      <dgm:spPr/>
      <dgm:t>
        <a:bodyPr/>
        <a:lstStyle/>
        <a:p>
          <a:endParaRPr lang="en-US"/>
        </a:p>
      </dgm:t>
    </dgm:pt>
    <dgm:pt modelId="{67F95E13-09A8-4979-9452-ADEE99F327EB}" type="pres">
      <dgm:prSet presAssocID="{58F473CD-7EE9-46F0-AB89-8FAF390C4BE1}" presName="hierChild4" presStyleCnt="0"/>
      <dgm:spPr/>
    </dgm:pt>
    <dgm:pt modelId="{EDA54C54-2948-4441-A8C4-065BDD927FB2}" type="pres">
      <dgm:prSet presAssocID="{8F24096F-DED1-4287-A429-1821F2A3DE88}" presName="Name37" presStyleLbl="parChTrans1D4" presStyleIdx="0" presStyleCnt="34"/>
      <dgm:spPr/>
      <dgm:t>
        <a:bodyPr/>
        <a:lstStyle/>
        <a:p>
          <a:endParaRPr lang="en-US"/>
        </a:p>
      </dgm:t>
    </dgm:pt>
    <dgm:pt modelId="{BFCE4B0B-AE2C-4EEF-AA1C-1E012CCF3100}" type="pres">
      <dgm:prSet presAssocID="{9F688693-1457-4136-BC2D-EC42CCAD54C4}" presName="hierRoot2" presStyleCnt="0">
        <dgm:presLayoutVars>
          <dgm:hierBranch val="init"/>
        </dgm:presLayoutVars>
      </dgm:prSet>
      <dgm:spPr/>
    </dgm:pt>
    <dgm:pt modelId="{8C591980-C303-4BB2-B2C2-38AC0C6C1BDC}" type="pres">
      <dgm:prSet presAssocID="{9F688693-1457-4136-BC2D-EC42CCAD54C4}" presName="rootComposite" presStyleCnt="0"/>
      <dgm:spPr/>
    </dgm:pt>
    <dgm:pt modelId="{1F3F0CF4-07B0-42B2-91D8-600FB9757FF7}" type="pres">
      <dgm:prSet presAssocID="{9F688693-1457-4136-BC2D-EC42CCAD54C4}" presName="rootText" presStyleLbl="node4" presStyleIdx="0" presStyleCnt="34" custScaleX="103574" custScaleY="2020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D94572-3664-4164-9FF8-5F671C9F21BD}" type="pres">
      <dgm:prSet presAssocID="{9F688693-1457-4136-BC2D-EC42CCAD54C4}" presName="rootConnector" presStyleLbl="node4" presStyleIdx="0" presStyleCnt="34"/>
      <dgm:spPr/>
      <dgm:t>
        <a:bodyPr/>
        <a:lstStyle/>
        <a:p>
          <a:endParaRPr lang="en-US"/>
        </a:p>
      </dgm:t>
    </dgm:pt>
    <dgm:pt modelId="{C01B31C7-7BCC-41EC-85B9-F7B27344317B}" type="pres">
      <dgm:prSet presAssocID="{9F688693-1457-4136-BC2D-EC42CCAD54C4}" presName="hierChild4" presStyleCnt="0"/>
      <dgm:spPr/>
    </dgm:pt>
    <dgm:pt modelId="{0373A9F8-F8A7-4029-8D3A-83201D6BC43C}" type="pres">
      <dgm:prSet presAssocID="{9F688693-1457-4136-BC2D-EC42CCAD54C4}" presName="hierChild5" presStyleCnt="0"/>
      <dgm:spPr/>
    </dgm:pt>
    <dgm:pt modelId="{A5198D23-4A72-4BF9-B25D-52AB78A480B6}" type="pres">
      <dgm:prSet presAssocID="{1FD10D88-883B-4849-AC62-56252E19673F}" presName="Name37" presStyleLbl="parChTrans1D4" presStyleIdx="1" presStyleCnt="34"/>
      <dgm:spPr/>
      <dgm:t>
        <a:bodyPr/>
        <a:lstStyle/>
        <a:p>
          <a:endParaRPr lang="en-US"/>
        </a:p>
      </dgm:t>
    </dgm:pt>
    <dgm:pt modelId="{136AED1A-93CF-42E1-BB56-C2633E1396CF}" type="pres">
      <dgm:prSet presAssocID="{09763B8E-AC38-4B11-9F1F-5813CE63B473}" presName="hierRoot2" presStyleCnt="0">
        <dgm:presLayoutVars>
          <dgm:hierBranch val="init"/>
        </dgm:presLayoutVars>
      </dgm:prSet>
      <dgm:spPr/>
    </dgm:pt>
    <dgm:pt modelId="{24378AD6-76D8-43BF-9F5A-483E6B366D6F}" type="pres">
      <dgm:prSet presAssocID="{09763B8E-AC38-4B11-9F1F-5813CE63B473}" presName="rootComposite" presStyleCnt="0"/>
      <dgm:spPr/>
    </dgm:pt>
    <dgm:pt modelId="{45E5AF36-0F1E-46F8-A528-1DA717DE26D2}" type="pres">
      <dgm:prSet presAssocID="{09763B8E-AC38-4B11-9F1F-5813CE63B473}" presName="rootText" presStyleLbl="node4" presStyleIdx="1" presStyleCnt="34" custScaleY="2010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CE8DBF-4550-4246-805F-FFFE4521344E}" type="pres">
      <dgm:prSet presAssocID="{09763B8E-AC38-4B11-9F1F-5813CE63B473}" presName="rootConnector" presStyleLbl="node4" presStyleIdx="1" presStyleCnt="34"/>
      <dgm:spPr/>
      <dgm:t>
        <a:bodyPr/>
        <a:lstStyle/>
        <a:p>
          <a:endParaRPr lang="en-US"/>
        </a:p>
      </dgm:t>
    </dgm:pt>
    <dgm:pt modelId="{5D85D17B-9421-451E-9029-278E6B9C0B97}" type="pres">
      <dgm:prSet presAssocID="{09763B8E-AC38-4B11-9F1F-5813CE63B473}" presName="hierChild4" presStyleCnt="0"/>
      <dgm:spPr/>
    </dgm:pt>
    <dgm:pt modelId="{CB46B123-AD1B-4704-A46E-9232AB48D629}" type="pres">
      <dgm:prSet presAssocID="{09763B8E-AC38-4B11-9F1F-5813CE63B473}" presName="hierChild5" presStyleCnt="0"/>
      <dgm:spPr/>
    </dgm:pt>
    <dgm:pt modelId="{9AB143FB-9048-406F-A3CA-A1F43F01BDEA}" type="pres">
      <dgm:prSet presAssocID="{6A97A9A9-AB35-4E30-832A-C842595461D6}" presName="Name37" presStyleLbl="parChTrans1D4" presStyleIdx="2" presStyleCnt="34"/>
      <dgm:spPr/>
      <dgm:t>
        <a:bodyPr/>
        <a:lstStyle/>
        <a:p>
          <a:endParaRPr lang="en-US"/>
        </a:p>
      </dgm:t>
    </dgm:pt>
    <dgm:pt modelId="{7826751A-2A0F-4DF6-B1D9-2936B19323EA}" type="pres">
      <dgm:prSet presAssocID="{649D3C98-3B7C-44D7-AFC7-5F162511773E}" presName="hierRoot2" presStyleCnt="0">
        <dgm:presLayoutVars>
          <dgm:hierBranch val="init"/>
        </dgm:presLayoutVars>
      </dgm:prSet>
      <dgm:spPr/>
    </dgm:pt>
    <dgm:pt modelId="{352E4590-4D0A-41A0-BDBA-AE4379E8E03A}" type="pres">
      <dgm:prSet presAssocID="{649D3C98-3B7C-44D7-AFC7-5F162511773E}" presName="rootComposite" presStyleCnt="0"/>
      <dgm:spPr/>
    </dgm:pt>
    <dgm:pt modelId="{550B5F82-D678-4636-8BEC-BD43F7CB405A}" type="pres">
      <dgm:prSet presAssocID="{649D3C98-3B7C-44D7-AFC7-5F162511773E}" presName="rootText" presStyleLbl="node4" presStyleIdx="2" presStyleCnt="34" custScaleX="125124" custScaleY="2300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30B9D5-3CAA-420E-B737-A747AABD680E}" type="pres">
      <dgm:prSet presAssocID="{649D3C98-3B7C-44D7-AFC7-5F162511773E}" presName="rootConnector" presStyleLbl="node4" presStyleIdx="2" presStyleCnt="34"/>
      <dgm:spPr/>
      <dgm:t>
        <a:bodyPr/>
        <a:lstStyle/>
        <a:p>
          <a:endParaRPr lang="en-US"/>
        </a:p>
      </dgm:t>
    </dgm:pt>
    <dgm:pt modelId="{238E30B6-BE6F-4C8F-A963-FF226399554C}" type="pres">
      <dgm:prSet presAssocID="{649D3C98-3B7C-44D7-AFC7-5F162511773E}" presName="hierChild4" presStyleCnt="0"/>
      <dgm:spPr/>
    </dgm:pt>
    <dgm:pt modelId="{EA415AEE-63EB-466B-8A30-1B70A227A711}" type="pres">
      <dgm:prSet presAssocID="{649D3C98-3B7C-44D7-AFC7-5F162511773E}" presName="hierChild5" presStyleCnt="0"/>
      <dgm:spPr/>
    </dgm:pt>
    <dgm:pt modelId="{EC495601-B162-4462-9360-E4FFCC7DA9C0}" type="pres">
      <dgm:prSet presAssocID="{608D88A2-D59F-4290-87BA-B9573E79B165}" presName="Name37" presStyleLbl="parChTrans1D4" presStyleIdx="3" presStyleCnt="34"/>
      <dgm:spPr/>
      <dgm:t>
        <a:bodyPr/>
        <a:lstStyle/>
        <a:p>
          <a:endParaRPr lang="en-US"/>
        </a:p>
      </dgm:t>
    </dgm:pt>
    <dgm:pt modelId="{4A3612F0-00A4-4CC0-A4A2-8E8B5ADF86E7}" type="pres">
      <dgm:prSet presAssocID="{E62FFA6D-8A73-438B-9492-A6CF9062FDB0}" presName="hierRoot2" presStyleCnt="0">
        <dgm:presLayoutVars>
          <dgm:hierBranch val="init"/>
        </dgm:presLayoutVars>
      </dgm:prSet>
      <dgm:spPr/>
    </dgm:pt>
    <dgm:pt modelId="{6D422A60-5611-4FE3-8F2C-0721C6F1401B}" type="pres">
      <dgm:prSet presAssocID="{E62FFA6D-8A73-438B-9492-A6CF9062FDB0}" presName="rootComposite" presStyleCnt="0"/>
      <dgm:spPr/>
    </dgm:pt>
    <dgm:pt modelId="{041E820F-A429-4626-B2DD-6E2A52166766}" type="pres">
      <dgm:prSet presAssocID="{E62FFA6D-8A73-438B-9492-A6CF9062FDB0}" presName="rootText" presStyleLbl="node4" presStyleIdx="3" presStyleCnt="34" custAng="0" custScaleX="98854" custScaleY="2229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1C4A01-75E6-47F1-AB40-F79A032A7695}" type="pres">
      <dgm:prSet presAssocID="{E62FFA6D-8A73-438B-9492-A6CF9062FDB0}" presName="rootConnector" presStyleLbl="node4" presStyleIdx="3" presStyleCnt="34"/>
      <dgm:spPr/>
      <dgm:t>
        <a:bodyPr/>
        <a:lstStyle/>
        <a:p>
          <a:endParaRPr lang="en-US"/>
        </a:p>
      </dgm:t>
    </dgm:pt>
    <dgm:pt modelId="{F290E606-80BB-4C4C-AAD4-EDA50AEA7804}" type="pres">
      <dgm:prSet presAssocID="{E62FFA6D-8A73-438B-9492-A6CF9062FDB0}" presName="hierChild4" presStyleCnt="0"/>
      <dgm:spPr/>
    </dgm:pt>
    <dgm:pt modelId="{19E95499-FA78-447B-AC78-5D230A7E93AE}" type="pres">
      <dgm:prSet presAssocID="{E62FFA6D-8A73-438B-9492-A6CF9062FDB0}" presName="hierChild5" presStyleCnt="0"/>
      <dgm:spPr/>
    </dgm:pt>
    <dgm:pt modelId="{8373E860-1FD2-4C66-94EB-E0F729EC39C0}" type="pres">
      <dgm:prSet presAssocID="{FCB46CD9-0072-4350-9763-4C60D252CD0B}" presName="Name37" presStyleLbl="parChTrans1D4" presStyleIdx="4" presStyleCnt="34"/>
      <dgm:spPr/>
      <dgm:t>
        <a:bodyPr/>
        <a:lstStyle/>
        <a:p>
          <a:endParaRPr lang="en-US"/>
        </a:p>
      </dgm:t>
    </dgm:pt>
    <dgm:pt modelId="{CC853BBD-8DA7-4AF4-BE28-07A0C16D8ACE}" type="pres">
      <dgm:prSet presAssocID="{1B03F358-F10B-4AB1-BBF8-09B26658761C}" presName="hierRoot2" presStyleCnt="0">
        <dgm:presLayoutVars>
          <dgm:hierBranch val="init"/>
        </dgm:presLayoutVars>
      </dgm:prSet>
      <dgm:spPr/>
    </dgm:pt>
    <dgm:pt modelId="{ED1D92CB-4BBF-4A28-8F2A-2DEFC742C972}" type="pres">
      <dgm:prSet presAssocID="{1B03F358-F10B-4AB1-BBF8-09B26658761C}" presName="rootComposite" presStyleCnt="0"/>
      <dgm:spPr/>
    </dgm:pt>
    <dgm:pt modelId="{26ECC368-35D5-400A-9AF2-DF4FF01978E2}" type="pres">
      <dgm:prSet presAssocID="{1B03F358-F10B-4AB1-BBF8-09B26658761C}" presName="rootText" presStyleLbl="node4" presStyleIdx="4" presStyleCnt="34" custScaleX="116700" custScaleY="2460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2E4AB1-0C11-4504-BE6B-B2E93C778F8E}" type="pres">
      <dgm:prSet presAssocID="{1B03F358-F10B-4AB1-BBF8-09B26658761C}" presName="rootConnector" presStyleLbl="node4" presStyleIdx="4" presStyleCnt="34"/>
      <dgm:spPr/>
      <dgm:t>
        <a:bodyPr/>
        <a:lstStyle/>
        <a:p>
          <a:endParaRPr lang="en-US"/>
        </a:p>
      </dgm:t>
    </dgm:pt>
    <dgm:pt modelId="{2A177979-3407-4D71-A75E-3777E99DC1B5}" type="pres">
      <dgm:prSet presAssocID="{1B03F358-F10B-4AB1-BBF8-09B26658761C}" presName="hierChild4" presStyleCnt="0"/>
      <dgm:spPr/>
    </dgm:pt>
    <dgm:pt modelId="{72A72B56-B7B6-48E3-92FD-2B114AB6C0FC}" type="pres">
      <dgm:prSet presAssocID="{1B03F358-F10B-4AB1-BBF8-09B26658761C}" presName="hierChild5" presStyleCnt="0"/>
      <dgm:spPr/>
    </dgm:pt>
    <dgm:pt modelId="{589534DA-ADF7-45A8-AD24-64827316641B}" type="pres">
      <dgm:prSet presAssocID="{34A9FB96-4A71-4357-ABE7-D7463D280989}" presName="Name37" presStyleLbl="parChTrans1D4" presStyleIdx="5" presStyleCnt="34"/>
      <dgm:spPr/>
      <dgm:t>
        <a:bodyPr/>
        <a:lstStyle/>
        <a:p>
          <a:endParaRPr lang="en-US"/>
        </a:p>
      </dgm:t>
    </dgm:pt>
    <dgm:pt modelId="{5A09D8F6-546A-4B9B-8886-EEB38BF5C2C8}" type="pres">
      <dgm:prSet presAssocID="{B6FC4C59-932A-4FDA-BD5D-99B41EF86C85}" presName="hierRoot2" presStyleCnt="0">
        <dgm:presLayoutVars>
          <dgm:hierBranch val="init"/>
        </dgm:presLayoutVars>
      </dgm:prSet>
      <dgm:spPr/>
    </dgm:pt>
    <dgm:pt modelId="{19010FAC-2B01-46D2-965C-FBC240BA5458}" type="pres">
      <dgm:prSet presAssocID="{B6FC4C59-932A-4FDA-BD5D-99B41EF86C85}" presName="rootComposite" presStyleCnt="0"/>
      <dgm:spPr/>
    </dgm:pt>
    <dgm:pt modelId="{D5400C5D-2B27-44A9-9870-B9EF804E260A}" type="pres">
      <dgm:prSet presAssocID="{B6FC4C59-932A-4FDA-BD5D-99B41EF86C85}" presName="rootText" presStyleLbl="node4" presStyleIdx="5" presStyleCnt="34" custScaleY="2411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77CA8E-0FBA-4713-8E1B-1C377D5AE337}" type="pres">
      <dgm:prSet presAssocID="{B6FC4C59-932A-4FDA-BD5D-99B41EF86C85}" presName="rootConnector" presStyleLbl="node4" presStyleIdx="5" presStyleCnt="34"/>
      <dgm:spPr/>
      <dgm:t>
        <a:bodyPr/>
        <a:lstStyle/>
        <a:p>
          <a:endParaRPr lang="en-US"/>
        </a:p>
      </dgm:t>
    </dgm:pt>
    <dgm:pt modelId="{D31D853A-745F-43B6-B941-B170F7982FEB}" type="pres">
      <dgm:prSet presAssocID="{B6FC4C59-932A-4FDA-BD5D-99B41EF86C85}" presName="hierChild4" presStyleCnt="0"/>
      <dgm:spPr/>
    </dgm:pt>
    <dgm:pt modelId="{084E02B9-C5F3-4B78-83A8-D22FD27EA3D7}" type="pres">
      <dgm:prSet presAssocID="{B6FC4C59-932A-4FDA-BD5D-99B41EF86C85}" presName="hierChild5" presStyleCnt="0"/>
      <dgm:spPr/>
    </dgm:pt>
    <dgm:pt modelId="{2F3656F6-39C7-44AE-B0A0-8DB8D7283B1D}" type="pres">
      <dgm:prSet presAssocID="{DFB1A61D-6325-47C7-AFD2-693BF6FB2905}" presName="Name37" presStyleLbl="parChTrans1D4" presStyleIdx="6" presStyleCnt="34"/>
      <dgm:spPr/>
      <dgm:t>
        <a:bodyPr/>
        <a:lstStyle/>
        <a:p>
          <a:endParaRPr lang="en-US"/>
        </a:p>
      </dgm:t>
    </dgm:pt>
    <dgm:pt modelId="{E6BEFA23-9BEF-4D8E-8CA3-A89D065636C9}" type="pres">
      <dgm:prSet presAssocID="{132D8B18-8B60-434E-A4B4-7899F2D3B47A}" presName="hierRoot2" presStyleCnt="0">
        <dgm:presLayoutVars>
          <dgm:hierBranch val="init"/>
        </dgm:presLayoutVars>
      </dgm:prSet>
      <dgm:spPr/>
    </dgm:pt>
    <dgm:pt modelId="{6900B5AB-013F-4FCB-AE83-448F8033A451}" type="pres">
      <dgm:prSet presAssocID="{132D8B18-8B60-434E-A4B4-7899F2D3B47A}" presName="rootComposite" presStyleCnt="0"/>
      <dgm:spPr/>
    </dgm:pt>
    <dgm:pt modelId="{D6C9D379-CD50-49B4-BE71-DE56254BB3F0}" type="pres">
      <dgm:prSet presAssocID="{132D8B18-8B60-434E-A4B4-7899F2D3B47A}" presName="rootText" presStyleLbl="node4" presStyleIdx="6" presStyleCnt="34" custScaleX="97326" custScaleY="2578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EDE12F-5A33-480F-BFFF-093600A083FB}" type="pres">
      <dgm:prSet presAssocID="{132D8B18-8B60-434E-A4B4-7899F2D3B47A}" presName="rootConnector" presStyleLbl="node4" presStyleIdx="6" presStyleCnt="34"/>
      <dgm:spPr/>
      <dgm:t>
        <a:bodyPr/>
        <a:lstStyle/>
        <a:p>
          <a:endParaRPr lang="en-US"/>
        </a:p>
      </dgm:t>
    </dgm:pt>
    <dgm:pt modelId="{72E9059A-3677-4E3E-B20E-EE5F5F8547FD}" type="pres">
      <dgm:prSet presAssocID="{132D8B18-8B60-434E-A4B4-7899F2D3B47A}" presName="hierChild4" presStyleCnt="0"/>
      <dgm:spPr/>
    </dgm:pt>
    <dgm:pt modelId="{63518251-11AD-44BA-9F17-54209B2E3586}" type="pres">
      <dgm:prSet presAssocID="{14D1F19A-4508-4B18-ADB6-871F28F054FB}" presName="Name37" presStyleLbl="parChTrans1D4" presStyleIdx="7" presStyleCnt="34"/>
      <dgm:spPr/>
      <dgm:t>
        <a:bodyPr/>
        <a:lstStyle/>
        <a:p>
          <a:endParaRPr lang="en-US"/>
        </a:p>
      </dgm:t>
    </dgm:pt>
    <dgm:pt modelId="{9B38077A-F3EC-477F-9F11-44466927EF7D}" type="pres">
      <dgm:prSet presAssocID="{F1246A1F-2D82-4E0F-87D9-F950C6947481}" presName="hierRoot2" presStyleCnt="0">
        <dgm:presLayoutVars>
          <dgm:hierBranch val="init"/>
        </dgm:presLayoutVars>
      </dgm:prSet>
      <dgm:spPr/>
    </dgm:pt>
    <dgm:pt modelId="{239B6B1C-1E3D-4F24-B35E-0928543D411F}" type="pres">
      <dgm:prSet presAssocID="{F1246A1F-2D82-4E0F-87D9-F950C6947481}" presName="rootComposite" presStyleCnt="0"/>
      <dgm:spPr/>
    </dgm:pt>
    <dgm:pt modelId="{1366FD94-ED2B-468F-AC2E-A9E734A2DB6C}" type="pres">
      <dgm:prSet presAssocID="{F1246A1F-2D82-4E0F-87D9-F950C6947481}" presName="rootText" presStyleLbl="node4" presStyleIdx="7" presStyleCnt="34" custScaleX="113085" custScaleY="2936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171B4C-1DC7-495C-AE62-FCC247150407}" type="pres">
      <dgm:prSet presAssocID="{F1246A1F-2D82-4E0F-87D9-F950C6947481}" presName="rootConnector" presStyleLbl="node4" presStyleIdx="7" presStyleCnt="34"/>
      <dgm:spPr/>
      <dgm:t>
        <a:bodyPr/>
        <a:lstStyle/>
        <a:p>
          <a:endParaRPr lang="en-US"/>
        </a:p>
      </dgm:t>
    </dgm:pt>
    <dgm:pt modelId="{4A8A892B-B8F3-4773-B09B-0D32EA66C9FB}" type="pres">
      <dgm:prSet presAssocID="{F1246A1F-2D82-4E0F-87D9-F950C6947481}" presName="hierChild4" presStyleCnt="0"/>
      <dgm:spPr/>
    </dgm:pt>
    <dgm:pt modelId="{AA1B5AD9-1AE5-445C-964F-705BB1308379}" type="pres">
      <dgm:prSet presAssocID="{F1246A1F-2D82-4E0F-87D9-F950C6947481}" presName="hierChild5" presStyleCnt="0"/>
      <dgm:spPr/>
    </dgm:pt>
    <dgm:pt modelId="{52FBC8DD-5694-444D-8DD1-C28C946381EF}" type="pres">
      <dgm:prSet presAssocID="{132D8B18-8B60-434E-A4B4-7899F2D3B47A}" presName="hierChild5" presStyleCnt="0"/>
      <dgm:spPr/>
    </dgm:pt>
    <dgm:pt modelId="{E2FB78A4-2E83-4F4C-ACE0-34545B66EE1B}" type="pres">
      <dgm:prSet presAssocID="{58F473CD-7EE9-46F0-AB89-8FAF390C4BE1}" presName="hierChild5" presStyleCnt="0"/>
      <dgm:spPr/>
    </dgm:pt>
    <dgm:pt modelId="{092C571F-3E2B-43CD-B6B5-A7B141C5CB5F}" type="pres">
      <dgm:prSet presAssocID="{BA3FED46-F411-4E54-B128-F325F94A2DB3}" presName="Name37" presStyleLbl="parChTrans1D3" presStyleIdx="1" presStyleCnt="7"/>
      <dgm:spPr/>
      <dgm:t>
        <a:bodyPr/>
        <a:lstStyle/>
        <a:p>
          <a:endParaRPr lang="en-US"/>
        </a:p>
      </dgm:t>
    </dgm:pt>
    <dgm:pt modelId="{7E50E835-BBC5-4C93-AF03-054861B29744}" type="pres">
      <dgm:prSet presAssocID="{28D6B192-B50D-44C6-9CCE-93417071E2F0}" presName="hierRoot2" presStyleCnt="0">
        <dgm:presLayoutVars>
          <dgm:hierBranch val="init"/>
        </dgm:presLayoutVars>
      </dgm:prSet>
      <dgm:spPr/>
    </dgm:pt>
    <dgm:pt modelId="{31B0E5EA-B31A-460F-A6C1-573A7308DE71}" type="pres">
      <dgm:prSet presAssocID="{28D6B192-B50D-44C6-9CCE-93417071E2F0}" presName="rootComposite" presStyleCnt="0"/>
      <dgm:spPr/>
    </dgm:pt>
    <dgm:pt modelId="{404A5030-97FC-4E70-969C-084F556BB43A}" type="pres">
      <dgm:prSet presAssocID="{28D6B192-B50D-44C6-9CCE-93417071E2F0}" presName="rootText" presStyleLbl="node3" presStyleIdx="1" presStyleCnt="7" custScaleY="2160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3242B0-9F08-45AC-B342-A5C345282703}" type="pres">
      <dgm:prSet presAssocID="{28D6B192-B50D-44C6-9CCE-93417071E2F0}" presName="rootConnector" presStyleLbl="node3" presStyleIdx="1" presStyleCnt="7"/>
      <dgm:spPr/>
      <dgm:t>
        <a:bodyPr/>
        <a:lstStyle/>
        <a:p>
          <a:endParaRPr lang="en-US"/>
        </a:p>
      </dgm:t>
    </dgm:pt>
    <dgm:pt modelId="{53BFFE27-0854-436D-9835-DA96B97681FB}" type="pres">
      <dgm:prSet presAssocID="{28D6B192-B50D-44C6-9CCE-93417071E2F0}" presName="hierChild4" presStyleCnt="0"/>
      <dgm:spPr/>
    </dgm:pt>
    <dgm:pt modelId="{E7D91080-589C-422D-A79E-7DF927692127}" type="pres">
      <dgm:prSet presAssocID="{FDE446C2-841E-400A-91BD-94504BECC2DF}" presName="Name37" presStyleLbl="parChTrans1D4" presStyleIdx="8" presStyleCnt="34"/>
      <dgm:spPr/>
      <dgm:t>
        <a:bodyPr/>
        <a:lstStyle/>
        <a:p>
          <a:endParaRPr lang="en-US"/>
        </a:p>
      </dgm:t>
    </dgm:pt>
    <dgm:pt modelId="{AFA7E75E-CBD9-4974-AA05-51FD628EB0BF}" type="pres">
      <dgm:prSet presAssocID="{19EB5658-15FF-4D83-8147-181FE62A9FD2}" presName="hierRoot2" presStyleCnt="0">
        <dgm:presLayoutVars>
          <dgm:hierBranch val="init"/>
        </dgm:presLayoutVars>
      </dgm:prSet>
      <dgm:spPr/>
    </dgm:pt>
    <dgm:pt modelId="{CA1DA2E1-89C1-4920-B664-D0E7335D9AFC}" type="pres">
      <dgm:prSet presAssocID="{19EB5658-15FF-4D83-8147-181FE62A9FD2}" presName="rootComposite" presStyleCnt="0"/>
      <dgm:spPr/>
    </dgm:pt>
    <dgm:pt modelId="{27F4B5CE-142C-4A33-9E75-3BD1F1B0978A}" type="pres">
      <dgm:prSet presAssocID="{19EB5658-15FF-4D83-8147-181FE62A9FD2}" presName="rootText" presStyleLbl="node4" presStyleIdx="8" presStyleCnt="34" custScaleY="3307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E78760-341F-4C91-8229-D09CB4250464}" type="pres">
      <dgm:prSet presAssocID="{19EB5658-15FF-4D83-8147-181FE62A9FD2}" presName="rootConnector" presStyleLbl="node4" presStyleIdx="8" presStyleCnt="34"/>
      <dgm:spPr/>
      <dgm:t>
        <a:bodyPr/>
        <a:lstStyle/>
        <a:p>
          <a:endParaRPr lang="en-US"/>
        </a:p>
      </dgm:t>
    </dgm:pt>
    <dgm:pt modelId="{81F76B3D-8C4C-410E-9909-538E762A3653}" type="pres">
      <dgm:prSet presAssocID="{19EB5658-15FF-4D83-8147-181FE62A9FD2}" presName="hierChild4" presStyleCnt="0"/>
      <dgm:spPr/>
    </dgm:pt>
    <dgm:pt modelId="{A6E77441-4C26-4695-BF2A-C1982688FC9F}" type="pres">
      <dgm:prSet presAssocID="{B28917F2-49AC-4DFE-B3CC-899FD5C9FEB0}" presName="Name37" presStyleLbl="parChTrans1D4" presStyleIdx="9" presStyleCnt="34"/>
      <dgm:spPr/>
      <dgm:t>
        <a:bodyPr/>
        <a:lstStyle/>
        <a:p>
          <a:endParaRPr lang="en-US"/>
        </a:p>
      </dgm:t>
    </dgm:pt>
    <dgm:pt modelId="{0063E172-A701-4112-8C07-B12405F771A0}" type="pres">
      <dgm:prSet presAssocID="{2B2FB9AF-A690-4926-8362-2E97B976EC54}" presName="hierRoot2" presStyleCnt="0">
        <dgm:presLayoutVars>
          <dgm:hierBranch val="init"/>
        </dgm:presLayoutVars>
      </dgm:prSet>
      <dgm:spPr/>
    </dgm:pt>
    <dgm:pt modelId="{026F2E1C-FCC7-49B6-83E2-7A0AFD15B0E4}" type="pres">
      <dgm:prSet presAssocID="{2B2FB9AF-A690-4926-8362-2E97B976EC54}" presName="rootComposite" presStyleCnt="0"/>
      <dgm:spPr/>
    </dgm:pt>
    <dgm:pt modelId="{E7F18F5E-7562-4C78-A73D-6FDC110C5E08}" type="pres">
      <dgm:prSet presAssocID="{2B2FB9AF-A690-4926-8362-2E97B976EC54}" presName="rootText" presStyleLbl="node4" presStyleIdx="9" presStyleCnt="34" custScaleX="116587" custScaleY="2398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8C0319-551F-40F1-8C58-0DBA845953F2}" type="pres">
      <dgm:prSet presAssocID="{2B2FB9AF-A690-4926-8362-2E97B976EC54}" presName="rootConnector" presStyleLbl="node4" presStyleIdx="9" presStyleCnt="34"/>
      <dgm:spPr/>
      <dgm:t>
        <a:bodyPr/>
        <a:lstStyle/>
        <a:p>
          <a:endParaRPr lang="en-US"/>
        </a:p>
      </dgm:t>
    </dgm:pt>
    <dgm:pt modelId="{429C716F-C908-4005-BDFD-6F82605A4C95}" type="pres">
      <dgm:prSet presAssocID="{2B2FB9AF-A690-4926-8362-2E97B976EC54}" presName="hierChild4" presStyleCnt="0"/>
      <dgm:spPr/>
    </dgm:pt>
    <dgm:pt modelId="{C6B61C21-31F3-477F-ADE7-64E7BDA410B6}" type="pres">
      <dgm:prSet presAssocID="{2B2FB9AF-A690-4926-8362-2E97B976EC54}" presName="hierChild5" presStyleCnt="0"/>
      <dgm:spPr/>
    </dgm:pt>
    <dgm:pt modelId="{E5C2AAE9-21C2-4FFB-8DD2-F99E8E1D149C}" type="pres">
      <dgm:prSet presAssocID="{19EB5658-15FF-4D83-8147-181FE62A9FD2}" presName="hierChild5" presStyleCnt="0"/>
      <dgm:spPr/>
    </dgm:pt>
    <dgm:pt modelId="{C3A6C832-1E45-45FA-B3B7-DE1A92D434B1}" type="pres">
      <dgm:prSet presAssocID="{B4956A1B-729C-43C6-812E-1A29ABCF433C}" presName="Name37" presStyleLbl="parChTrans1D4" presStyleIdx="10" presStyleCnt="34"/>
      <dgm:spPr/>
      <dgm:t>
        <a:bodyPr/>
        <a:lstStyle/>
        <a:p>
          <a:endParaRPr lang="en-US"/>
        </a:p>
      </dgm:t>
    </dgm:pt>
    <dgm:pt modelId="{C38889FD-FC31-4A28-8CB9-FD433D18897C}" type="pres">
      <dgm:prSet presAssocID="{EF52CBC8-D31F-4DBC-AAC9-20CAB0ABE1E2}" presName="hierRoot2" presStyleCnt="0">
        <dgm:presLayoutVars>
          <dgm:hierBranch val="init"/>
        </dgm:presLayoutVars>
      </dgm:prSet>
      <dgm:spPr/>
    </dgm:pt>
    <dgm:pt modelId="{316395BA-98DF-46EA-8D19-EA7A355108AA}" type="pres">
      <dgm:prSet presAssocID="{EF52CBC8-D31F-4DBC-AAC9-20CAB0ABE1E2}" presName="rootComposite" presStyleCnt="0"/>
      <dgm:spPr/>
    </dgm:pt>
    <dgm:pt modelId="{74781959-E018-4E6D-85DC-66798A9C7D42}" type="pres">
      <dgm:prSet presAssocID="{EF52CBC8-D31F-4DBC-AAC9-20CAB0ABE1E2}" presName="rootText" presStyleLbl="node4" presStyleIdx="10" presStyleCnt="34" custScaleY="2566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00CE39-43F8-4EE0-9768-8108F8D072B3}" type="pres">
      <dgm:prSet presAssocID="{EF52CBC8-D31F-4DBC-AAC9-20CAB0ABE1E2}" presName="rootConnector" presStyleLbl="node4" presStyleIdx="10" presStyleCnt="34"/>
      <dgm:spPr/>
      <dgm:t>
        <a:bodyPr/>
        <a:lstStyle/>
        <a:p>
          <a:endParaRPr lang="en-US"/>
        </a:p>
      </dgm:t>
    </dgm:pt>
    <dgm:pt modelId="{93CA3294-BCA1-4041-9BFF-72D396B46BE4}" type="pres">
      <dgm:prSet presAssocID="{EF52CBC8-D31F-4DBC-AAC9-20CAB0ABE1E2}" presName="hierChild4" presStyleCnt="0"/>
      <dgm:spPr/>
    </dgm:pt>
    <dgm:pt modelId="{6EC6E730-39F4-43E2-A81A-582197E50E5B}" type="pres">
      <dgm:prSet presAssocID="{EF52CBC8-D31F-4DBC-AAC9-20CAB0ABE1E2}" presName="hierChild5" presStyleCnt="0"/>
      <dgm:spPr/>
    </dgm:pt>
    <dgm:pt modelId="{02179ECF-92ED-4E2A-9FC1-D1DDFA38BE45}" type="pres">
      <dgm:prSet presAssocID="{3D472086-8F9D-4113-BE77-25186383A2E1}" presName="Name37" presStyleLbl="parChTrans1D4" presStyleIdx="11" presStyleCnt="34"/>
      <dgm:spPr/>
      <dgm:t>
        <a:bodyPr/>
        <a:lstStyle/>
        <a:p>
          <a:endParaRPr lang="en-US"/>
        </a:p>
      </dgm:t>
    </dgm:pt>
    <dgm:pt modelId="{6E0EC716-3246-4D5F-8BA7-F7ABFD8C8142}" type="pres">
      <dgm:prSet presAssocID="{1E03EBC6-5222-4D0B-A45A-8339A75E7D9B}" presName="hierRoot2" presStyleCnt="0">
        <dgm:presLayoutVars>
          <dgm:hierBranch val="init"/>
        </dgm:presLayoutVars>
      </dgm:prSet>
      <dgm:spPr/>
    </dgm:pt>
    <dgm:pt modelId="{D60E4830-13B6-4AAE-8F61-28D8E4EB81DA}" type="pres">
      <dgm:prSet presAssocID="{1E03EBC6-5222-4D0B-A45A-8339A75E7D9B}" presName="rootComposite" presStyleCnt="0"/>
      <dgm:spPr/>
    </dgm:pt>
    <dgm:pt modelId="{8E0F6F73-9B82-42E2-9942-0CDFB340E9A4}" type="pres">
      <dgm:prSet presAssocID="{1E03EBC6-5222-4D0B-A45A-8339A75E7D9B}" presName="rootText" presStyleLbl="node4" presStyleIdx="11" presStyleCnt="34" custScaleY="1861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42FB90-858C-4DD7-8B55-5E0CB0A41DEC}" type="pres">
      <dgm:prSet presAssocID="{1E03EBC6-5222-4D0B-A45A-8339A75E7D9B}" presName="rootConnector" presStyleLbl="node4" presStyleIdx="11" presStyleCnt="34"/>
      <dgm:spPr/>
      <dgm:t>
        <a:bodyPr/>
        <a:lstStyle/>
        <a:p>
          <a:endParaRPr lang="en-US"/>
        </a:p>
      </dgm:t>
    </dgm:pt>
    <dgm:pt modelId="{0AD633BA-7A7B-45CD-93D4-50F30E905384}" type="pres">
      <dgm:prSet presAssocID="{1E03EBC6-5222-4D0B-A45A-8339A75E7D9B}" presName="hierChild4" presStyleCnt="0"/>
      <dgm:spPr/>
    </dgm:pt>
    <dgm:pt modelId="{8BAB0898-FC87-40DC-9F71-AF9056FFB526}" type="pres">
      <dgm:prSet presAssocID="{1E03EBC6-5222-4D0B-A45A-8339A75E7D9B}" presName="hierChild5" presStyleCnt="0"/>
      <dgm:spPr/>
    </dgm:pt>
    <dgm:pt modelId="{52D7B5E3-E1E6-40B2-A25A-03FF530E187B}" type="pres">
      <dgm:prSet presAssocID="{7865BB66-2A88-426E-8367-E2829B3CCDC7}" presName="Name37" presStyleLbl="parChTrans1D4" presStyleIdx="12" presStyleCnt="34"/>
      <dgm:spPr/>
      <dgm:t>
        <a:bodyPr/>
        <a:lstStyle/>
        <a:p>
          <a:endParaRPr lang="en-US"/>
        </a:p>
      </dgm:t>
    </dgm:pt>
    <dgm:pt modelId="{9EB7E82E-2D5E-4449-B122-50B7ACA208EA}" type="pres">
      <dgm:prSet presAssocID="{36E34783-8D73-43EE-9453-7394BAB81991}" presName="hierRoot2" presStyleCnt="0">
        <dgm:presLayoutVars>
          <dgm:hierBranch val="init"/>
        </dgm:presLayoutVars>
      </dgm:prSet>
      <dgm:spPr/>
    </dgm:pt>
    <dgm:pt modelId="{C90B7911-B52A-4CA4-8C06-8A1C6E7D9600}" type="pres">
      <dgm:prSet presAssocID="{36E34783-8D73-43EE-9453-7394BAB81991}" presName="rootComposite" presStyleCnt="0"/>
      <dgm:spPr/>
    </dgm:pt>
    <dgm:pt modelId="{606F3F3B-8736-4AAD-93E0-B2B2A477356A}" type="pres">
      <dgm:prSet presAssocID="{36E34783-8D73-43EE-9453-7394BAB81991}" presName="rootText" presStyleLbl="node4" presStyleIdx="12" presStyleCnt="34" custScaleX="94663" custScaleY="2887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D969BC-6042-4B95-95E7-96E2360A1EB0}" type="pres">
      <dgm:prSet presAssocID="{36E34783-8D73-43EE-9453-7394BAB81991}" presName="rootConnector" presStyleLbl="node4" presStyleIdx="12" presStyleCnt="34"/>
      <dgm:spPr/>
      <dgm:t>
        <a:bodyPr/>
        <a:lstStyle/>
        <a:p>
          <a:endParaRPr lang="en-US"/>
        </a:p>
      </dgm:t>
    </dgm:pt>
    <dgm:pt modelId="{C4B122A2-2F27-4FE5-85D7-7DAA545D0C14}" type="pres">
      <dgm:prSet presAssocID="{36E34783-8D73-43EE-9453-7394BAB81991}" presName="hierChild4" presStyleCnt="0"/>
      <dgm:spPr/>
    </dgm:pt>
    <dgm:pt modelId="{4F0A1D12-7A89-4C36-BD53-A7A4BC7D1F1A}" type="pres">
      <dgm:prSet presAssocID="{607A9268-51C6-4506-8728-86058796C0D7}" presName="Name37" presStyleLbl="parChTrans1D4" presStyleIdx="13" presStyleCnt="34"/>
      <dgm:spPr/>
      <dgm:t>
        <a:bodyPr/>
        <a:lstStyle/>
        <a:p>
          <a:endParaRPr lang="en-US"/>
        </a:p>
      </dgm:t>
    </dgm:pt>
    <dgm:pt modelId="{D221ACBF-3AD7-46F7-89C3-418E522F229C}" type="pres">
      <dgm:prSet presAssocID="{051BC4E8-5716-4762-935D-5A6F33456867}" presName="hierRoot2" presStyleCnt="0">
        <dgm:presLayoutVars>
          <dgm:hierBranch val="init"/>
        </dgm:presLayoutVars>
      </dgm:prSet>
      <dgm:spPr/>
    </dgm:pt>
    <dgm:pt modelId="{AA3F7FF0-A201-4CE9-B5B1-F062F9533E4E}" type="pres">
      <dgm:prSet presAssocID="{051BC4E8-5716-4762-935D-5A6F33456867}" presName="rootComposite" presStyleCnt="0"/>
      <dgm:spPr/>
    </dgm:pt>
    <dgm:pt modelId="{C60B0B62-4CF6-4AFF-9854-3F978C8F513B}" type="pres">
      <dgm:prSet presAssocID="{051BC4E8-5716-4762-935D-5A6F33456867}" presName="rootText" presStyleLbl="node4" presStyleIdx="13" presStyleCnt="34" custScaleY="2715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A561EB-11B4-4123-B93C-F9E203C740CB}" type="pres">
      <dgm:prSet presAssocID="{051BC4E8-5716-4762-935D-5A6F33456867}" presName="rootConnector" presStyleLbl="node4" presStyleIdx="13" presStyleCnt="34"/>
      <dgm:spPr/>
      <dgm:t>
        <a:bodyPr/>
        <a:lstStyle/>
        <a:p>
          <a:endParaRPr lang="en-US"/>
        </a:p>
      </dgm:t>
    </dgm:pt>
    <dgm:pt modelId="{E681C261-B4AF-49B8-AFCF-90F83DC86B92}" type="pres">
      <dgm:prSet presAssocID="{051BC4E8-5716-4762-935D-5A6F33456867}" presName="hierChild4" presStyleCnt="0"/>
      <dgm:spPr/>
    </dgm:pt>
    <dgm:pt modelId="{FFA93371-A64A-433C-8460-CD93D7B5FB8F}" type="pres">
      <dgm:prSet presAssocID="{051BC4E8-5716-4762-935D-5A6F33456867}" presName="hierChild5" presStyleCnt="0"/>
      <dgm:spPr/>
    </dgm:pt>
    <dgm:pt modelId="{D6FD948D-4E29-4BE2-95A2-DCF76AF00142}" type="pres">
      <dgm:prSet presAssocID="{36E34783-8D73-43EE-9453-7394BAB81991}" presName="hierChild5" presStyleCnt="0"/>
      <dgm:spPr/>
    </dgm:pt>
    <dgm:pt modelId="{29F7FFF4-EEAF-4613-9E1B-97545DFF0A2C}" type="pres">
      <dgm:prSet presAssocID="{374FF4E4-84EA-4D97-A29C-0031C0C97C22}" presName="Name37" presStyleLbl="parChTrans1D4" presStyleIdx="14" presStyleCnt="34"/>
      <dgm:spPr/>
      <dgm:t>
        <a:bodyPr/>
        <a:lstStyle/>
        <a:p>
          <a:endParaRPr lang="en-US"/>
        </a:p>
      </dgm:t>
    </dgm:pt>
    <dgm:pt modelId="{3D8303FA-03D0-4A0D-AED0-32B433B18A41}" type="pres">
      <dgm:prSet presAssocID="{1A5FA7AC-B8B0-4AF4-AE30-A55399B76BFC}" presName="hierRoot2" presStyleCnt="0">
        <dgm:presLayoutVars>
          <dgm:hierBranch val="init"/>
        </dgm:presLayoutVars>
      </dgm:prSet>
      <dgm:spPr/>
    </dgm:pt>
    <dgm:pt modelId="{91DCB663-3EEC-4AEB-A2D8-85A6AB20F5D3}" type="pres">
      <dgm:prSet presAssocID="{1A5FA7AC-B8B0-4AF4-AE30-A55399B76BFC}" presName="rootComposite" presStyleCnt="0"/>
      <dgm:spPr/>
    </dgm:pt>
    <dgm:pt modelId="{6C896465-BBE9-493C-B89F-37DEDC0B1CBA}" type="pres">
      <dgm:prSet presAssocID="{1A5FA7AC-B8B0-4AF4-AE30-A55399B76BFC}" presName="rootText" presStyleLbl="node4" presStyleIdx="14" presStyleCnt="34" custScaleX="94063" custScaleY="1685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976C80-1CC3-4AE2-981B-1114E4E6A348}" type="pres">
      <dgm:prSet presAssocID="{1A5FA7AC-B8B0-4AF4-AE30-A55399B76BFC}" presName="rootConnector" presStyleLbl="node4" presStyleIdx="14" presStyleCnt="34"/>
      <dgm:spPr/>
      <dgm:t>
        <a:bodyPr/>
        <a:lstStyle/>
        <a:p>
          <a:endParaRPr lang="en-US"/>
        </a:p>
      </dgm:t>
    </dgm:pt>
    <dgm:pt modelId="{288E8E39-9572-48A7-A135-523CD798B51F}" type="pres">
      <dgm:prSet presAssocID="{1A5FA7AC-B8B0-4AF4-AE30-A55399B76BFC}" presName="hierChild4" presStyleCnt="0"/>
      <dgm:spPr/>
    </dgm:pt>
    <dgm:pt modelId="{10F9F6A1-9BBD-4635-84A4-1C8B1DEF04F7}" type="pres">
      <dgm:prSet presAssocID="{1A5FA7AC-B8B0-4AF4-AE30-A55399B76BFC}" presName="hierChild5" presStyleCnt="0"/>
      <dgm:spPr/>
    </dgm:pt>
    <dgm:pt modelId="{295826D3-598C-4F4C-AB94-A81B0083E7BA}" type="pres">
      <dgm:prSet presAssocID="{28D6B192-B50D-44C6-9CCE-93417071E2F0}" presName="hierChild5" presStyleCnt="0"/>
      <dgm:spPr/>
    </dgm:pt>
    <dgm:pt modelId="{94B0BF87-050F-479F-9401-5A4A6858F797}" type="pres">
      <dgm:prSet presAssocID="{DB0A4687-B7D8-4BFC-B1A1-8A31506BF5E8}" presName="Name37" presStyleLbl="parChTrans1D3" presStyleIdx="2" presStyleCnt="7"/>
      <dgm:spPr/>
    </dgm:pt>
    <dgm:pt modelId="{4036DB5A-E94E-4C6D-90DB-B11F215A608D}" type="pres">
      <dgm:prSet presAssocID="{80B1A246-04D0-4A49-BBA5-66E5FC342514}" presName="hierRoot2" presStyleCnt="0">
        <dgm:presLayoutVars>
          <dgm:hierBranch val="init"/>
        </dgm:presLayoutVars>
      </dgm:prSet>
      <dgm:spPr/>
    </dgm:pt>
    <dgm:pt modelId="{08619B89-27F0-4A5C-AEBE-366496811160}" type="pres">
      <dgm:prSet presAssocID="{80B1A246-04D0-4A49-BBA5-66E5FC342514}" presName="rootComposite" presStyleCnt="0"/>
      <dgm:spPr/>
    </dgm:pt>
    <dgm:pt modelId="{D90F35DA-9BD7-45E2-8FCE-6013ECCCD1E4}" type="pres">
      <dgm:prSet presAssocID="{80B1A246-04D0-4A49-BBA5-66E5FC342514}" presName="rootText" presStyleLbl="node3" presStyleIdx="2" presStyleCnt="7" custScaleX="165556" custScaleY="1226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C3F116-3DB2-40F3-A4DE-AB7C4AF5AFC2}" type="pres">
      <dgm:prSet presAssocID="{80B1A246-04D0-4A49-BBA5-66E5FC342514}" presName="rootConnector" presStyleLbl="node3" presStyleIdx="2" presStyleCnt="7"/>
      <dgm:spPr/>
      <dgm:t>
        <a:bodyPr/>
        <a:lstStyle/>
        <a:p>
          <a:endParaRPr lang="en-US"/>
        </a:p>
      </dgm:t>
    </dgm:pt>
    <dgm:pt modelId="{9F1C1561-5BD0-475E-B127-1FC12D7715CA}" type="pres">
      <dgm:prSet presAssocID="{80B1A246-04D0-4A49-BBA5-66E5FC342514}" presName="hierChild4" presStyleCnt="0"/>
      <dgm:spPr/>
    </dgm:pt>
    <dgm:pt modelId="{D5D003F4-16E0-4881-8CBC-2779C1DCF869}" type="pres">
      <dgm:prSet presAssocID="{80B1A246-04D0-4A49-BBA5-66E5FC342514}" presName="hierChild5" presStyleCnt="0"/>
      <dgm:spPr/>
    </dgm:pt>
    <dgm:pt modelId="{BA4790DB-AB3A-423C-A0EF-BBF92415C6E6}" type="pres">
      <dgm:prSet presAssocID="{D7AEAB1D-564C-41A4-A969-4A64BB754BFD}" presName="Name37" presStyleLbl="parChTrans1D3" presStyleIdx="3" presStyleCnt="7"/>
      <dgm:spPr/>
      <dgm:t>
        <a:bodyPr/>
        <a:lstStyle/>
        <a:p>
          <a:endParaRPr lang="en-US"/>
        </a:p>
      </dgm:t>
    </dgm:pt>
    <dgm:pt modelId="{EFE6A13C-DBE0-42E1-873C-94126932D969}" type="pres">
      <dgm:prSet presAssocID="{183382A1-8567-427C-B1C9-6632C2E7165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D43ED69-833C-4EAA-9043-A15387F13F4D}" type="pres">
      <dgm:prSet presAssocID="{183382A1-8567-427C-B1C9-6632C2E71653}" presName="rootComposite" presStyleCnt="0"/>
      <dgm:spPr/>
      <dgm:t>
        <a:bodyPr/>
        <a:lstStyle/>
        <a:p>
          <a:endParaRPr lang="en-US"/>
        </a:p>
      </dgm:t>
    </dgm:pt>
    <dgm:pt modelId="{B7B30AD2-E383-4CE0-A643-719AC60D3775}" type="pres">
      <dgm:prSet presAssocID="{183382A1-8567-427C-B1C9-6632C2E71653}" presName="rootText" presStyleLbl="node3" presStyleIdx="3" presStyleCnt="7" custAng="0" custScaleX="110052" custScaleY="2486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6B67CB-9236-4186-ABD7-0DF136F4A88C}" type="pres">
      <dgm:prSet presAssocID="{183382A1-8567-427C-B1C9-6632C2E71653}" presName="rootConnector" presStyleLbl="node3" presStyleIdx="3" presStyleCnt="7"/>
      <dgm:spPr/>
      <dgm:t>
        <a:bodyPr/>
        <a:lstStyle/>
        <a:p>
          <a:endParaRPr lang="en-US"/>
        </a:p>
      </dgm:t>
    </dgm:pt>
    <dgm:pt modelId="{62F65870-17F5-449B-9C4A-189956B11916}" type="pres">
      <dgm:prSet presAssocID="{183382A1-8567-427C-B1C9-6632C2E71653}" presName="hierChild4" presStyleCnt="0"/>
      <dgm:spPr/>
      <dgm:t>
        <a:bodyPr/>
        <a:lstStyle/>
        <a:p>
          <a:endParaRPr lang="en-US"/>
        </a:p>
      </dgm:t>
    </dgm:pt>
    <dgm:pt modelId="{8106D246-EA34-44FF-8507-66C43CC77501}" type="pres">
      <dgm:prSet presAssocID="{65C29CED-D64E-42B7-A041-3BD1D158358F}" presName="Name37" presStyleLbl="parChTrans1D4" presStyleIdx="15" presStyleCnt="34"/>
      <dgm:spPr/>
      <dgm:t>
        <a:bodyPr/>
        <a:lstStyle/>
        <a:p>
          <a:endParaRPr lang="en-US"/>
        </a:p>
      </dgm:t>
    </dgm:pt>
    <dgm:pt modelId="{5940DD63-04C6-4DCF-B388-E6DE718B36BD}" type="pres">
      <dgm:prSet presAssocID="{75384A29-B228-47B8-9CD2-5831E57581CF}" presName="hierRoot2" presStyleCnt="0">
        <dgm:presLayoutVars>
          <dgm:hierBranch val="init"/>
        </dgm:presLayoutVars>
      </dgm:prSet>
      <dgm:spPr/>
    </dgm:pt>
    <dgm:pt modelId="{4E78F29C-60B1-4DD6-87C4-02E6E575F30F}" type="pres">
      <dgm:prSet presAssocID="{75384A29-B228-47B8-9CD2-5831E57581CF}" presName="rootComposite" presStyleCnt="0"/>
      <dgm:spPr/>
    </dgm:pt>
    <dgm:pt modelId="{98934472-7482-4CAC-B136-5FDD51CFFAC0}" type="pres">
      <dgm:prSet presAssocID="{75384A29-B228-47B8-9CD2-5831E57581CF}" presName="rootText" presStyleLbl="node4" presStyleIdx="15" presStyleCnt="34" custScaleY="2195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FB1E67-2BAB-46E8-8242-3CE73688EA9F}" type="pres">
      <dgm:prSet presAssocID="{75384A29-B228-47B8-9CD2-5831E57581CF}" presName="rootConnector" presStyleLbl="node4" presStyleIdx="15" presStyleCnt="34"/>
      <dgm:spPr/>
      <dgm:t>
        <a:bodyPr/>
        <a:lstStyle/>
        <a:p>
          <a:endParaRPr lang="en-US"/>
        </a:p>
      </dgm:t>
    </dgm:pt>
    <dgm:pt modelId="{B9005B3E-DBEC-4894-A1EC-398A1D476E4A}" type="pres">
      <dgm:prSet presAssocID="{75384A29-B228-47B8-9CD2-5831E57581CF}" presName="hierChild4" presStyleCnt="0"/>
      <dgm:spPr/>
    </dgm:pt>
    <dgm:pt modelId="{8037C87E-915F-477C-8EF6-FB4835D33AAB}" type="pres">
      <dgm:prSet presAssocID="{75384A29-B228-47B8-9CD2-5831E57581CF}" presName="hierChild5" presStyleCnt="0"/>
      <dgm:spPr/>
    </dgm:pt>
    <dgm:pt modelId="{ED757190-4BBD-43D6-BCDB-EAB34CA302D7}" type="pres">
      <dgm:prSet presAssocID="{0830FD26-CEF2-45E2-9D97-DDD9510E0C57}" presName="Name37" presStyleLbl="parChTrans1D4" presStyleIdx="16" presStyleCnt="34"/>
      <dgm:spPr/>
      <dgm:t>
        <a:bodyPr/>
        <a:lstStyle/>
        <a:p>
          <a:endParaRPr lang="en-US"/>
        </a:p>
      </dgm:t>
    </dgm:pt>
    <dgm:pt modelId="{91B3BAF3-BB81-4C01-9D8C-FBAB1C2C2843}" type="pres">
      <dgm:prSet presAssocID="{A0336AA5-E635-4616-BEBF-E22A67B6C471}" presName="hierRoot2" presStyleCnt="0">
        <dgm:presLayoutVars>
          <dgm:hierBranch val="init"/>
        </dgm:presLayoutVars>
      </dgm:prSet>
      <dgm:spPr/>
    </dgm:pt>
    <dgm:pt modelId="{434E1F96-5A12-477D-8A71-6176026E19EE}" type="pres">
      <dgm:prSet presAssocID="{A0336AA5-E635-4616-BEBF-E22A67B6C471}" presName="rootComposite" presStyleCnt="0"/>
      <dgm:spPr/>
    </dgm:pt>
    <dgm:pt modelId="{1314EB03-C4CA-40D0-8461-2BDB30585F68}" type="pres">
      <dgm:prSet presAssocID="{A0336AA5-E635-4616-BEBF-E22A67B6C471}" presName="rootText" presStyleLbl="node4" presStyleIdx="16" presStyleCnt="34" custScaleX="125426" custScaleY="1674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1B9EDF-9781-4B87-8F6C-ACDCF3B861BF}" type="pres">
      <dgm:prSet presAssocID="{A0336AA5-E635-4616-BEBF-E22A67B6C471}" presName="rootConnector" presStyleLbl="node4" presStyleIdx="16" presStyleCnt="34"/>
      <dgm:spPr/>
      <dgm:t>
        <a:bodyPr/>
        <a:lstStyle/>
        <a:p>
          <a:endParaRPr lang="en-US"/>
        </a:p>
      </dgm:t>
    </dgm:pt>
    <dgm:pt modelId="{8A281D64-042A-476B-8AAE-CA62625A876E}" type="pres">
      <dgm:prSet presAssocID="{A0336AA5-E635-4616-BEBF-E22A67B6C471}" presName="hierChild4" presStyleCnt="0"/>
      <dgm:spPr/>
    </dgm:pt>
    <dgm:pt modelId="{3D582EC2-4FCE-4006-8F3C-65EB6C7EFDE9}" type="pres">
      <dgm:prSet presAssocID="{A0336AA5-E635-4616-BEBF-E22A67B6C471}" presName="hierChild5" presStyleCnt="0"/>
      <dgm:spPr/>
    </dgm:pt>
    <dgm:pt modelId="{D12FA45A-3488-46C9-8979-00C9A1EA5B59}" type="pres">
      <dgm:prSet presAssocID="{67FD3D87-9AB2-40B7-9D15-F77946F5A170}" presName="Name37" presStyleLbl="parChTrans1D4" presStyleIdx="17" presStyleCnt="34"/>
      <dgm:spPr/>
      <dgm:t>
        <a:bodyPr/>
        <a:lstStyle/>
        <a:p>
          <a:endParaRPr lang="en-US"/>
        </a:p>
      </dgm:t>
    </dgm:pt>
    <dgm:pt modelId="{6000E1D0-C44B-47BD-9DA4-385C352BC378}" type="pres">
      <dgm:prSet presAssocID="{397E3CF3-2F41-434D-AFF2-B746EE9B70E6}" presName="hierRoot2" presStyleCnt="0">
        <dgm:presLayoutVars>
          <dgm:hierBranch val="l"/>
        </dgm:presLayoutVars>
      </dgm:prSet>
      <dgm:spPr/>
      <dgm:t>
        <a:bodyPr/>
        <a:lstStyle/>
        <a:p>
          <a:endParaRPr lang="en-US"/>
        </a:p>
      </dgm:t>
    </dgm:pt>
    <dgm:pt modelId="{CD95B6BF-37A6-4D4B-8058-6739183EF97C}" type="pres">
      <dgm:prSet presAssocID="{397E3CF3-2F41-434D-AFF2-B746EE9B70E6}" presName="rootComposite" presStyleCnt="0"/>
      <dgm:spPr/>
      <dgm:t>
        <a:bodyPr/>
        <a:lstStyle/>
        <a:p>
          <a:endParaRPr lang="en-US"/>
        </a:p>
      </dgm:t>
    </dgm:pt>
    <dgm:pt modelId="{7B13883E-8EAF-4B00-814A-6742A2F2844A}" type="pres">
      <dgm:prSet presAssocID="{397E3CF3-2F41-434D-AFF2-B746EE9B70E6}" presName="rootText" presStyleLbl="node4" presStyleIdx="17" presStyleCnt="34" custScaleX="130525" custScaleY="2414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8D4A15-6F9F-4CFC-A0EF-CB12987B44D2}" type="pres">
      <dgm:prSet presAssocID="{397E3CF3-2F41-434D-AFF2-B746EE9B70E6}" presName="rootConnector" presStyleLbl="node4" presStyleIdx="17" presStyleCnt="34"/>
      <dgm:spPr/>
      <dgm:t>
        <a:bodyPr/>
        <a:lstStyle/>
        <a:p>
          <a:endParaRPr lang="en-US"/>
        </a:p>
      </dgm:t>
    </dgm:pt>
    <dgm:pt modelId="{E30E6049-8FA6-4714-B60E-F9937B342F43}" type="pres">
      <dgm:prSet presAssocID="{397E3CF3-2F41-434D-AFF2-B746EE9B70E6}" presName="hierChild4" presStyleCnt="0"/>
      <dgm:spPr/>
      <dgm:t>
        <a:bodyPr/>
        <a:lstStyle/>
        <a:p>
          <a:endParaRPr lang="en-US"/>
        </a:p>
      </dgm:t>
    </dgm:pt>
    <dgm:pt modelId="{17EB1C6B-C9A2-4CBF-9C40-412DF0B16756}" type="pres">
      <dgm:prSet presAssocID="{397E3CF3-2F41-434D-AFF2-B746EE9B70E6}" presName="hierChild5" presStyleCnt="0"/>
      <dgm:spPr/>
      <dgm:t>
        <a:bodyPr/>
        <a:lstStyle/>
        <a:p>
          <a:endParaRPr lang="en-US"/>
        </a:p>
      </dgm:t>
    </dgm:pt>
    <dgm:pt modelId="{4104933A-D0C9-4292-B288-FDF366ACBDE3}" type="pres">
      <dgm:prSet presAssocID="{3DBF34C4-8A10-485D-9EB1-5623BC717D2B}" presName="Name37" presStyleLbl="parChTrans1D4" presStyleIdx="18" presStyleCnt="34"/>
      <dgm:spPr/>
      <dgm:t>
        <a:bodyPr/>
        <a:lstStyle/>
        <a:p>
          <a:endParaRPr lang="en-US"/>
        </a:p>
      </dgm:t>
    </dgm:pt>
    <dgm:pt modelId="{8E50B35A-4478-4595-AF9B-B6631CEA2FDB}" type="pres">
      <dgm:prSet presAssocID="{D3A2E3DA-AC4E-4B5A-ACD1-2ACD0B77B4DE}" presName="hierRoot2" presStyleCnt="0">
        <dgm:presLayoutVars>
          <dgm:hierBranch val="init"/>
        </dgm:presLayoutVars>
      </dgm:prSet>
      <dgm:spPr/>
    </dgm:pt>
    <dgm:pt modelId="{D7111771-D243-4594-82F2-E1F9762BDE08}" type="pres">
      <dgm:prSet presAssocID="{D3A2E3DA-AC4E-4B5A-ACD1-2ACD0B77B4DE}" presName="rootComposite" presStyleCnt="0"/>
      <dgm:spPr/>
    </dgm:pt>
    <dgm:pt modelId="{3B4BBCA7-E5FD-4938-B622-41A6F676A6AB}" type="pres">
      <dgm:prSet presAssocID="{D3A2E3DA-AC4E-4B5A-ACD1-2ACD0B77B4DE}" presName="rootText" presStyleLbl="node4" presStyleIdx="18" presStyleCnt="34" custScaleX="131189" custScaleY="1715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8FECAA-DFD7-46A7-A1E8-CC8F174BA065}" type="pres">
      <dgm:prSet presAssocID="{D3A2E3DA-AC4E-4B5A-ACD1-2ACD0B77B4DE}" presName="rootConnector" presStyleLbl="node4" presStyleIdx="18" presStyleCnt="34"/>
      <dgm:spPr/>
      <dgm:t>
        <a:bodyPr/>
        <a:lstStyle/>
        <a:p>
          <a:endParaRPr lang="en-US"/>
        </a:p>
      </dgm:t>
    </dgm:pt>
    <dgm:pt modelId="{E6B73CB8-918C-4EF8-9B56-814E9ADE72B0}" type="pres">
      <dgm:prSet presAssocID="{D3A2E3DA-AC4E-4B5A-ACD1-2ACD0B77B4DE}" presName="hierChild4" presStyleCnt="0"/>
      <dgm:spPr/>
    </dgm:pt>
    <dgm:pt modelId="{DD189180-98E9-4BBC-862B-031067368DA8}" type="pres">
      <dgm:prSet presAssocID="{D3A2E3DA-AC4E-4B5A-ACD1-2ACD0B77B4DE}" presName="hierChild5" presStyleCnt="0"/>
      <dgm:spPr/>
    </dgm:pt>
    <dgm:pt modelId="{B1785DAA-F41D-4B74-9F9B-5213F9FE029D}" type="pres">
      <dgm:prSet presAssocID="{183382A1-8567-427C-B1C9-6632C2E71653}" presName="hierChild5" presStyleCnt="0"/>
      <dgm:spPr/>
      <dgm:t>
        <a:bodyPr/>
        <a:lstStyle/>
        <a:p>
          <a:endParaRPr lang="en-US"/>
        </a:p>
      </dgm:t>
    </dgm:pt>
    <dgm:pt modelId="{D2F09B90-94F4-47AC-A430-99491E748DD7}" type="pres">
      <dgm:prSet presAssocID="{0A0A4272-986A-4280-B14D-5ABAEF8E99D7}" presName="Name37" presStyleLbl="parChTrans1D3" presStyleIdx="4" presStyleCnt="7"/>
      <dgm:spPr/>
      <dgm:t>
        <a:bodyPr/>
        <a:lstStyle/>
        <a:p>
          <a:endParaRPr lang="en-US"/>
        </a:p>
      </dgm:t>
    </dgm:pt>
    <dgm:pt modelId="{7DB83D66-BBBE-4D7F-B8E5-CBF788E089DD}" type="pres">
      <dgm:prSet presAssocID="{5C03A801-D3A4-4D58-9D60-24D97A8A8A1A}" presName="hierRoot2" presStyleCnt="0">
        <dgm:presLayoutVars>
          <dgm:hierBranch val="init"/>
        </dgm:presLayoutVars>
      </dgm:prSet>
      <dgm:spPr/>
    </dgm:pt>
    <dgm:pt modelId="{A9544B2D-94DA-431C-B8C4-93E546FDAABD}" type="pres">
      <dgm:prSet presAssocID="{5C03A801-D3A4-4D58-9D60-24D97A8A8A1A}" presName="rootComposite" presStyleCnt="0"/>
      <dgm:spPr/>
    </dgm:pt>
    <dgm:pt modelId="{1CA699BE-EDAE-4BEC-9392-5967783E455D}" type="pres">
      <dgm:prSet presAssocID="{5C03A801-D3A4-4D58-9D60-24D97A8A8A1A}" presName="rootText" presStyleLbl="node3" presStyleIdx="4" presStyleCnt="7" custScaleY="2121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2F93FA-090A-4208-B00E-75B0E51A18C7}" type="pres">
      <dgm:prSet presAssocID="{5C03A801-D3A4-4D58-9D60-24D97A8A8A1A}" presName="rootConnector" presStyleLbl="node3" presStyleIdx="4" presStyleCnt="7"/>
      <dgm:spPr/>
      <dgm:t>
        <a:bodyPr/>
        <a:lstStyle/>
        <a:p>
          <a:endParaRPr lang="en-US"/>
        </a:p>
      </dgm:t>
    </dgm:pt>
    <dgm:pt modelId="{3CC0E9A8-BB76-4086-AFD9-AD1147B92C94}" type="pres">
      <dgm:prSet presAssocID="{5C03A801-D3A4-4D58-9D60-24D97A8A8A1A}" presName="hierChild4" presStyleCnt="0"/>
      <dgm:spPr/>
    </dgm:pt>
    <dgm:pt modelId="{989E0A8D-738C-4F1A-B9DF-5226CD5BF4C0}" type="pres">
      <dgm:prSet presAssocID="{74CD00CD-89D3-4C27-AB30-0C1274B0ABD6}" presName="Name37" presStyleLbl="parChTrans1D4" presStyleIdx="19" presStyleCnt="34"/>
      <dgm:spPr/>
      <dgm:t>
        <a:bodyPr/>
        <a:lstStyle/>
        <a:p>
          <a:endParaRPr lang="en-US"/>
        </a:p>
      </dgm:t>
    </dgm:pt>
    <dgm:pt modelId="{C07E146E-3E63-4DC0-AE5D-9EA3C55BDC37}" type="pres">
      <dgm:prSet presAssocID="{B26025B9-ED8F-40E8-B4FF-4196F1EF11BA}" presName="hierRoot2" presStyleCnt="0">
        <dgm:presLayoutVars>
          <dgm:hierBranch val="init"/>
        </dgm:presLayoutVars>
      </dgm:prSet>
      <dgm:spPr/>
    </dgm:pt>
    <dgm:pt modelId="{979C76AF-01B7-41D7-B79E-79CC4F153DAF}" type="pres">
      <dgm:prSet presAssocID="{B26025B9-ED8F-40E8-B4FF-4196F1EF11BA}" presName="rootComposite" presStyleCnt="0"/>
      <dgm:spPr/>
    </dgm:pt>
    <dgm:pt modelId="{425D79D8-5FB4-4F76-8CC2-6D153BCCD0B9}" type="pres">
      <dgm:prSet presAssocID="{B26025B9-ED8F-40E8-B4FF-4196F1EF11BA}" presName="rootText" presStyleLbl="node4" presStyleIdx="19" presStyleCnt="34" custScaleY="1730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559897-04FB-4CE1-A1ED-577A4C91D5AE}" type="pres">
      <dgm:prSet presAssocID="{B26025B9-ED8F-40E8-B4FF-4196F1EF11BA}" presName="rootConnector" presStyleLbl="node4" presStyleIdx="19" presStyleCnt="34"/>
      <dgm:spPr/>
      <dgm:t>
        <a:bodyPr/>
        <a:lstStyle/>
        <a:p>
          <a:endParaRPr lang="en-US"/>
        </a:p>
      </dgm:t>
    </dgm:pt>
    <dgm:pt modelId="{326FCA65-1E9E-493E-9445-7F8600F9E75D}" type="pres">
      <dgm:prSet presAssocID="{B26025B9-ED8F-40E8-B4FF-4196F1EF11BA}" presName="hierChild4" presStyleCnt="0"/>
      <dgm:spPr/>
    </dgm:pt>
    <dgm:pt modelId="{C957DCC4-0149-4FD2-9E12-DEC6B582FF52}" type="pres">
      <dgm:prSet presAssocID="{B26025B9-ED8F-40E8-B4FF-4196F1EF11BA}" presName="hierChild5" presStyleCnt="0"/>
      <dgm:spPr/>
    </dgm:pt>
    <dgm:pt modelId="{67823C35-05CA-406A-B828-6EF5D81A4FE6}" type="pres">
      <dgm:prSet presAssocID="{1B754ACB-3A07-41A8-9E10-4086B996203D}" presName="Name37" presStyleLbl="parChTrans1D4" presStyleIdx="20" presStyleCnt="34"/>
      <dgm:spPr/>
      <dgm:t>
        <a:bodyPr/>
        <a:lstStyle/>
        <a:p>
          <a:endParaRPr lang="en-US"/>
        </a:p>
      </dgm:t>
    </dgm:pt>
    <dgm:pt modelId="{AF630B8A-1B2A-46AD-B1B3-E2CFB0096704}" type="pres">
      <dgm:prSet presAssocID="{D1F29F03-A02C-4046-A756-469C38948885}" presName="hierRoot2" presStyleCnt="0">
        <dgm:presLayoutVars>
          <dgm:hierBranch val="init"/>
        </dgm:presLayoutVars>
      </dgm:prSet>
      <dgm:spPr/>
    </dgm:pt>
    <dgm:pt modelId="{D8297D36-4C0B-44CC-BD8E-F9EF249FBD81}" type="pres">
      <dgm:prSet presAssocID="{D1F29F03-A02C-4046-A756-469C38948885}" presName="rootComposite" presStyleCnt="0"/>
      <dgm:spPr/>
    </dgm:pt>
    <dgm:pt modelId="{6AE7DC3E-A4E0-42B5-B509-01350C7CF70F}" type="pres">
      <dgm:prSet presAssocID="{D1F29F03-A02C-4046-A756-469C38948885}" presName="rootText" presStyleLbl="node4" presStyleIdx="20" presStyleCnt="34" custScaleX="117623" custScaleY="1984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060A32-51CD-49AB-BC08-5E0849177AEC}" type="pres">
      <dgm:prSet presAssocID="{D1F29F03-A02C-4046-A756-469C38948885}" presName="rootConnector" presStyleLbl="node4" presStyleIdx="20" presStyleCnt="34"/>
      <dgm:spPr/>
      <dgm:t>
        <a:bodyPr/>
        <a:lstStyle/>
        <a:p>
          <a:endParaRPr lang="en-US"/>
        </a:p>
      </dgm:t>
    </dgm:pt>
    <dgm:pt modelId="{D333E4F5-34FA-45E7-B31E-FEA3430226F6}" type="pres">
      <dgm:prSet presAssocID="{D1F29F03-A02C-4046-A756-469C38948885}" presName="hierChild4" presStyleCnt="0"/>
      <dgm:spPr/>
    </dgm:pt>
    <dgm:pt modelId="{E96FF3C7-2DDD-42BC-9B58-7AE2715A0E7C}" type="pres">
      <dgm:prSet presAssocID="{D1F29F03-A02C-4046-A756-469C38948885}" presName="hierChild5" presStyleCnt="0"/>
      <dgm:spPr/>
    </dgm:pt>
    <dgm:pt modelId="{2FD41EFB-3D58-427E-BD18-714D7BDFA462}" type="pres">
      <dgm:prSet presAssocID="{A7B60D25-73CE-4116-B9FE-CC625D76BAAB}" presName="Name37" presStyleLbl="parChTrans1D4" presStyleIdx="21" presStyleCnt="34"/>
      <dgm:spPr/>
      <dgm:t>
        <a:bodyPr/>
        <a:lstStyle/>
        <a:p>
          <a:endParaRPr lang="en-US"/>
        </a:p>
      </dgm:t>
    </dgm:pt>
    <dgm:pt modelId="{03F7428D-A500-41C4-A1B9-2CCF8679BAF3}" type="pres">
      <dgm:prSet presAssocID="{CEA05118-2656-4742-AB98-420BB41FFD60}" presName="hierRoot2" presStyleCnt="0">
        <dgm:presLayoutVars>
          <dgm:hierBranch val="init"/>
        </dgm:presLayoutVars>
      </dgm:prSet>
      <dgm:spPr/>
    </dgm:pt>
    <dgm:pt modelId="{4215A9D2-C584-4C79-BBD2-1751E9ECCB64}" type="pres">
      <dgm:prSet presAssocID="{CEA05118-2656-4742-AB98-420BB41FFD60}" presName="rootComposite" presStyleCnt="0"/>
      <dgm:spPr/>
    </dgm:pt>
    <dgm:pt modelId="{F4DF7F39-C537-4C82-BB17-2D4E8AB635CF}" type="pres">
      <dgm:prSet presAssocID="{CEA05118-2656-4742-AB98-420BB41FFD60}" presName="rootText" presStyleLbl="node4" presStyleIdx="21" presStyleCnt="34" custScaleX="81172" custScaleY="1568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E74E0A-13A3-4B9D-9B72-788B97B56B1B}" type="pres">
      <dgm:prSet presAssocID="{CEA05118-2656-4742-AB98-420BB41FFD60}" presName="rootConnector" presStyleLbl="node4" presStyleIdx="21" presStyleCnt="34"/>
      <dgm:spPr/>
      <dgm:t>
        <a:bodyPr/>
        <a:lstStyle/>
        <a:p>
          <a:endParaRPr lang="en-US"/>
        </a:p>
      </dgm:t>
    </dgm:pt>
    <dgm:pt modelId="{A0A856CE-EB67-4298-AC73-534FA1E1B24F}" type="pres">
      <dgm:prSet presAssocID="{CEA05118-2656-4742-AB98-420BB41FFD60}" presName="hierChild4" presStyleCnt="0"/>
      <dgm:spPr/>
    </dgm:pt>
    <dgm:pt modelId="{CEF2111B-0C5C-4DB0-B101-E0B2C42C29CE}" type="pres">
      <dgm:prSet presAssocID="{CEA05118-2656-4742-AB98-420BB41FFD60}" presName="hierChild5" presStyleCnt="0"/>
      <dgm:spPr/>
    </dgm:pt>
    <dgm:pt modelId="{BFCF71DF-48FE-45AD-9E1E-2413346F59AB}" type="pres">
      <dgm:prSet presAssocID="{5C03A801-D3A4-4D58-9D60-24D97A8A8A1A}" presName="hierChild5" presStyleCnt="0"/>
      <dgm:spPr/>
    </dgm:pt>
    <dgm:pt modelId="{23ACE0D7-38B8-4D6A-99F4-F9D3A9EED468}" type="pres">
      <dgm:prSet presAssocID="{A9694489-851E-4FF8-BA74-C43A86A90394}" presName="Name37" presStyleLbl="parChTrans1D3" presStyleIdx="5" presStyleCnt="7"/>
      <dgm:spPr/>
      <dgm:t>
        <a:bodyPr/>
        <a:lstStyle/>
        <a:p>
          <a:endParaRPr lang="en-US"/>
        </a:p>
      </dgm:t>
    </dgm:pt>
    <dgm:pt modelId="{A3D609A4-7993-433A-B96E-C2F72B5331D0}" type="pres">
      <dgm:prSet presAssocID="{DC3074A2-01A3-4C65-AEC4-AAA26C1C14A6}" presName="hierRoot2" presStyleCnt="0">
        <dgm:presLayoutVars>
          <dgm:hierBranch val="init"/>
        </dgm:presLayoutVars>
      </dgm:prSet>
      <dgm:spPr/>
    </dgm:pt>
    <dgm:pt modelId="{9E87F4C7-5FBB-49DD-ADD9-1424A666F12D}" type="pres">
      <dgm:prSet presAssocID="{DC3074A2-01A3-4C65-AEC4-AAA26C1C14A6}" presName="rootComposite" presStyleCnt="0"/>
      <dgm:spPr/>
    </dgm:pt>
    <dgm:pt modelId="{404D3CCA-6403-4984-89D9-1513F4866926}" type="pres">
      <dgm:prSet presAssocID="{DC3074A2-01A3-4C65-AEC4-AAA26C1C14A6}" presName="rootText" presStyleLbl="node3" presStyleIdx="5" presStyleCnt="7" custScaleY="2234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1BA578-FEB8-41D4-BE4C-7750AD1599D9}" type="pres">
      <dgm:prSet presAssocID="{DC3074A2-01A3-4C65-AEC4-AAA26C1C14A6}" presName="rootConnector" presStyleLbl="node3" presStyleIdx="5" presStyleCnt="7"/>
      <dgm:spPr/>
      <dgm:t>
        <a:bodyPr/>
        <a:lstStyle/>
        <a:p>
          <a:endParaRPr lang="en-US"/>
        </a:p>
      </dgm:t>
    </dgm:pt>
    <dgm:pt modelId="{E010EB8A-A6EB-44D6-B4F1-F3619D293053}" type="pres">
      <dgm:prSet presAssocID="{DC3074A2-01A3-4C65-AEC4-AAA26C1C14A6}" presName="hierChild4" presStyleCnt="0"/>
      <dgm:spPr/>
    </dgm:pt>
    <dgm:pt modelId="{EFEA5BB9-FB49-456E-B958-81753769CFD1}" type="pres">
      <dgm:prSet presAssocID="{06AB7B50-1F02-4322-9F43-ED0565EF775B}" presName="Name37" presStyleLbl="parChTrans1D4" presStyleIdx="22" presStyleCnt="34"/>
      <dgm:spPr/>
      <dgm:t>
        <a:bodyPr/>
        <a:lstStyle/>
        <a:p>
          <a:endParaRPr lang="en-US"/>
        </a:p>
      </dgm:t>
    </dgm:pt>
    <dgm:pt modelId="{119FCA7A-173D-41B1-8714-54ADCE20B495}" type="pres">
      <dgm:prSet presAssocID="{23CE837E-6E1B-4C60-AD27-320F5393FA43}" presName="hierRoot2" presStyleCnt="0">
        <dgm:presLayoutVars>
          <dgm:hierBranch val="init"/>
        </dgm:presLayoutVars>
      </dgm:prSet>
      <dgm:spPr/>
    </dgm:pt>
    <dgm:pt modelId="{19DA98D6-0295-4F3A-AAEA-1D8C7CFFEB68}" type="pres">
      <dgm:prSet presAssocID="{23CE837E-6E1B-4C60-AD27-320F5393FA43}" presName="rootComposite" presStyleCnt="0"/>
      <dgm:spPr/>
    </dgm:pt>
    <dgm:pt modelId="{4F9B9784-E81B-4552-92F2-20B2568B6D46}" type="pres">
      <dgm:prSet presAssocID="{23CE837E-6E1B-4C60-AD27-320F5393FA43}" presName="rootText" presStyleLbl="node4" presStyleIdx="22" presStyleCnt="34" custScaleY="232311" custLinFactNeighborX="1686" custLinFactNeighborY="173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21E8FA-FC58-4F73-82B2-E80F50F6977A}" type="pres">
      <dgm:prSet presAssocID="{23CE837E-6E1B-4C60-AD27-320F5393FA43}" presName="rootConnector" presStyleLbl="node4" presStyleIdx="22" presStyleCnt="34"/>
      <dgm:spPr/>
      <dgm:t>
        <a:bodyPr/>
        <a:lstStyle/>
        <a:p>
          <a:endParaRPr lang="en-US"/>
        </a:p>
      </dgm:t>
    </dgm:pt>
    <dgm:pt modelId="{29696F0C-C666-480C-AE62-F58F7D32249E}" type="pres">
      <dgm:prSet presAssocID="{23CE837E-6E1B-4C60-AD27-320F5393FA43}" presName="hierChild4" presStyleCnt="0"/>
      <dgm:spPr/>
    </dgm:pt>
    <dgm:pt modelId="{A2382D04-7A1C-4A38-B69B-467AECEEAFB6}" type="pres">
      <dgm:prSet presAssocID="{23CE837E-6E1B-4C60-AD27-320F5393FA43}" presName="hierChild5" presStyleCnt="0"/>
      <dgm:spPr/>
    </dgm:pt>
    <dgm:pt modelId="{66A5A399-72C1-4AEE-921D-461E05029CBD}" type="pres">
      <dgm:prSet presAssocID="{C5864154-5B35-4828-86BF-866EF98A4B2A}" presName="Name37" presStyleLbl="parChTrans1D4" presStyleIdx="23" presStyleCnt="34"/>
      <dgm:spPr/>
      <dgm:t>
        <a:bodyPr/>
        <a:lstStyle/>
        <a:p>
          <a:endParaRPr lang="en-US"/>
        </a:p>
      </dgm:t>
    </dgm:pt>
    <dgm:pt modelId="{F3838030-A943-4E57-9E0D-63B6C7F6C557}" type="pres">
      <dgm:prSet presAssocID="{50D9985B-6D88-4B62-8558-D095725E3BEE}" presName="hierRoot2" presStyleCnt="0">
        <dgm:presLayoutVars>
          <dgm:hierBranch val="init"/>
        </dgm:presLayoutVars>
      </dgm:prSet>
      <dgm:spPr/>
    </dgm:pt>
    <dgm:pt modelId="{98D32BF4-CF4A-412E-9690-4F367429BAEC}" type="pres">
      <dgm:prSet presAssocID="{50D9985B-6D88-4B62-8558-D095725E3BEE}" presName="rootComposite" presStyleCnt="0"/>
      <dgm:spPr/>
    </dgm:pt>
    <dgm:pt modelId="{DEC06AE7-92CC-4B24-90E1-CB3843471BA2}" type="pres">
      <dgm:prSet presAssocID="{50D9985B-6D88-4B62-8558-D095725E3BEE}" presName="rootText" presStyleLbl="node4" presStyleIdx="23" presStyleCnt="34" custScaleY="3240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D328B0-9070-48EC-98B5-AFF1A3C3F53A}" type="pres">
      <dgm:prSet presAssocID="{50D9985B-6D88-4B62-8558-D095725E3BEE}" presName="rootConnector" presStyleLbl="node4" presStyleIdx="23" presStyleCnt="34"/>
      <dgm:spPr/>
      <dgm:t>
        <a:bodyPr/>
        <a:lstStyle/>
        <a:p>
          <a:endParaRPr lang="en-US"/>
        </a:p>
      </dgm:t>
    </dgm:pt>
    <dgm:pt modelId="{6FB09A6B-3429-435A-A70D-BAFECC4D636E}" type="pres">
      <dgm:prSet presAssocID="{50D9985B-6D88-4B62-8558-D095725E3BEE}" presName="hierChild4" presStyleCnt="0"/>
      <dgm:spPr/>
    </dgm:pt>
    <dgm:pt modelId="{5FFD1B51-11ED-49CD-9A61-C36F436267A4}" type="pres">
      <dgm:prSet presAssocID="{50D9985B-6D88-4B62-8558-D095725E3BEE}" presName="hierChild5" presStyleCnt="0"/>
      <dgm:spPr/>
    </dgm:pt>
    <dgm:pt modelId="{FC0EE17A-F356-4D6C-8F9E-10C5F5B6A266}" type="pres">
      <dgm:prSet presAssocID="{DC3074A2-01A3-4C65-AEC4-AAA26C1C14A6}" presName="hierChild5" presStyleCnt="0"/>
      <dgm:spPr/>
    </dgm:pt>
    <dgm:pt modelId="{B2E33C49-6A89-47C2-8541-F627840DAD1B}" type="pres">
      <dgm:prSet presAssocID="{CF506530-A137-46A5-9FFB-C987EEAFC433}" presName="Name37" presStyleLbl="parChTrans1D3" presStyleIdx="6" presStyleCnt="7"/>
      <dgm:spPr/>
      <dgm:t>
        <a:bodyPr/>
        <a:lstStyle/>
        <a:p>
          <a:endParaRPr lang="en-US"/>
        </a:p>
      </dgm:t>
    </dgm:pt>
    <dgm:pt modelId="{95194D55-1759-45A9-BCDE-4442BA9697AB}" type="pres">
      <dgm:prSet presAssocID="{37B82085-094A-4FFA-B36A-D5AB3987792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E4EA9A9-3D1B-4DA6-AA4F-C6834EF7DA63}" type="pres">
      <dgm:prSet presAssocID="{37B82085-094A-4FFA-B36A-D5AB39877926}" presName="rootComposite" presStyleCnt="0"/>
      <dgm:spPr/>
      <dgm:t>
        <a:bodyPr/>
        <a:lstStyle/>
        <a:p>
          <a:endParaRPr lang="en-US"/>
        </a:p>
      </dgm:t>
    </dgm:pt>
    <dgm:pt modelId="{B4B82140-0E5B-4B44-8E16-102FA962E26E}" type="pres">
      <dgm:prSet presAssocID="{37B82085-094A-4FFA-B36A-D5AB39877926}" presName="rootText" presStyleLbl="node3" presStyleIdx="6" presStyleCnt="7" custScaleX="112712" custScaleY="1462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0325B7-46FA-41F9-9874-FBC3AC157750}" type="pres">
      <dgm:prSet presAssocID="{37B82085-094A-4FFA-B36A-D5AB39877926}" presName="rootConnector" presStyleLbl="node3" presStyleIdx="6" presStyleCnt="7"/>
      <dgm:spPr/>
      <dgm:t>
        <a:bodyPr/>
        <a:lstStyle/>
        <a:p>
          <a:endParaRPr lang="en-US"/>
        </a:p>
      </dgm:t>
    </dgm:pt>
    <dgm:pt modelId="{BCCCE7D5-8A4F-42C1-B5A3-19E3B6EE4810}" type="pres">
      <dgm:prSet presAssocID="{37B82085-094A-4FFA-B36A-D5AB39877926}" presName="hierChild4" presStyleCnt="0"/>
      <dgm:spPr/>
      <dgm:t>
        <a:bodyPr/>
        <a:lstStyle/>
        <a:p>
          <a:endParaRPr lang="en-US"/>
        </a:p>
      </dgm:t>
    </dgm:pt>
    <dgm:pt modelId="{289A67C5-EF2A-44DA-BD3C-7D7A4A2D4590}" type="pres">
      <dgm:prSet presAssocID="{D02F0977-A31A-43F2-BA59-C0BA0609CD0A}" presName="Name37" presStyleLbl="parChTrans1D4" presStyleIdx="24" presStyleCnt="34"/>
      <dgm:spPr/>
      <dgm:t>
        <a:bodyPr/>
        <a:lstStyle/>
        <a:p>
          <a:endParaRPr lang="en-US"/>
        </a:p>
      </dgm:t>
    </dgm:pt>
    <dgm:pt modelId="{86B18A83-BBF0-4A96-923F-74293AEACC9D}" type="pres">
      <dgm:prSet presAssocID="{48A424EA-050A-4855-AE86-990A7371CCA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EAA6889-31C9-49C8-AF6D-99161E0CEDDE}" type="pres">
      <dgm:prSet presAssocID="{48A424EA-050A-4855-AE86-990A7371CCAC}" presName="rootComposite" presStyleCnt="0"/>
      <dgm:spPr/>
      <dgm:t>
        <a:bodyPr/>
        <a:lstStyle/>
        <a:p>
          <a:endParaRPr lang="en-US"/>
        </a:p>
      </dgm:t>
    </dgm:pt>
    <dgm:pt modelId="{24840945-481D-4826-AA1A-2CE3E2847FAC}" type="pres">
      <dgm:prSet presAssocID="{48A424EA-050A-4855-AE86-990A7371CCAC}" presName="rootText" presStyleLbl="node4" presStyleIdx="24" presStyleCnt="34" custScaleY="1438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E86C4E-F36B-46A1-8336-B20824FE86A6}" type="pres">
      <dgm:prSet presAssocID="{48A424EA-050A-4855-AE86-990A7371CCAC}" presName="rootConnector" presStyleLbl="node4" presStyleIdx="24" presStyleCnt="34"/>
      <dgm:spPr/>
      <dgm:t>
        <a:bodyPr/>
        <a:lstStyle/>
        <a:p>
          <a:endParaRPr lang="en-US"/>
        </a:p>
      </dgm:t>
    </dgm:pt>
    <dgm:pt modelId="{81F54323-F4F9-4399-8BAD-0D61734C8A23}" type="pres">
      <dgm:prSet presAssocID="{48A424EA-050A-4855-AE86-990A7371CCAC}" presName="hierChild4" presStyleCnt="0"/>
      <dgm:spPr/>
      <dgm:t>
        <a:bodyPr/>
        <a:lstStyle/>
        <a:p>
          <a:endParaRPr lang="en-US"/>
        </a:p>
      </dgm:t>
    </dgm:pt>
    <dgm:pt modelId="{409ACA08-E098-4793-8499-B32715FF7A1D}" type="pres">
      <dgm:prSet presAssocID="{48A424EA-050A-4855-AE86-990A7371CCAC}" presName="hierChild5" presStyleCnt="0"/>
      <dgm:spPr/>
      <dgm:t>
        <a:bodyPr/>
        <a:lstStyle/>
        <a:p>
          <a:endParaRPr lang="en-US"/>
        </a:p>
      </dgm:t>
    </dgm:pt>
    <dgm:pt modelId="{BC2D6304-D852-478D-A178-5F8D3DCF1804}" type="pres">
      <dgm:prSet presAssocID="{9E48E85C-6555-423A-A74B-228F511864A9}" presName="Name37" presStyleLbl="parChTrans1D4" presStyleIdx="25" presStyleCnt="34"/>
      <dgm:spPr/>
      <dgm:t>
        <a:bodyPr/>
        <a:lstStyle/>
        <a:p>
          <a:endParaRPr lang="en-US"/>
        </a:p>
      </dgm:t>
    </dgm:pt>
    <dgm:pt modelId="{639EAF94-3728-4647-9095-5F9BF61B10A7}" type="pres">
      <dgm:prSet presAssocID="{C7616BF4-C0BC-4A7F-BD29-15F5B95BAD4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AE4D9EC-61F7-465B-B143-154A67878A31}" type="pres">
      <dgm:prSet presAssocID="{C7616BF4-C0BC-4A7F-BD29-15F5B95BAD40}" presName="rootComposite" presStyleCnt="0"/>
      <dgm:spPr/>
      <dgm:t>
        <a:bodyPr/>
        <a:lstStyle/>
        <a:p>
          <a:endParaRPr lang="en-US"/>
        </a:p>
      </dgm:t>
    </dgm:pt>
    <dgm:pt modelId="{7485A10C-3DD6-4099-933E-4737E2524195}" type="pres">
      <dgm:prSet presAssocID="{C7616BF4-C0BC-4A7F-BD29-15F5B95BAD40}" presName="rootText" presStyleLbl="node4" presStyleIdx="25" presStyleCnt="34" custScaleY="1460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966A93-D4D5-4D09-B472-C7CAD236F478}" type="pres">
      <dgm:prSet presAssocID="{C7616BF4-C0BC-4A7F-BD29-15F5B95BAD40}" presName="rootConnector" presStyleLbl="node4" presStyleIdx="25" presStyleCnt="34"/>
      <dgm:spPr/>
      <dgm:t>
        <a:bodyPr/>
        <a:lstStyle/>
        <a:p>
          <a:endParaRPr lang="en-US"/>
        </a:p>
      </dgm:t>
    </dgm:pt>
    <dgm:pt modelId="{F9CD786B-A4A6-416E-949E-8995808B4E07}" type="pres">
      <dgm:prSet presAssocID="{C7616BF4-C0BC-4A7F-BD29-15F5B95BAD40}" presName="hierChild4" presStyleCnt="0"/>
      <dgm:spPr/>
      <dgm:t>
        <a:bodyPr/>
        <a:lstStyle/>
        <a:p>
          <a:endParaRPr lang="en-US"/>
        </a:p>
      </dgm:t>
    </dgm:pt>
    <dgm:pt modelId="{009DE00F-CB60-41BA-AA34-5FFC0790897E}" type="pres">
      <dgm:prSet presAssocID="{C7616BF4-C0BC-4A7F-BD29-15F5B95BAD40}" presName="hierChild5" presStyleCnt="0"/>
      <dgm:spPr/>
      <dgm:t>
        <a:bodyPr/>
        <a:lstStyle/>
        <a:p>
          <a:endParaRPr lang="en-US"/>
        </a:p>
      </dgm:t>
    </dgm:pt>
    <dgm:pt modelId="{F1026EC5-9B53-498C-AA9B-83AF526FC591}" type="pres">
      <dgm:prSet presAssocID="{332CB654-76F5-4D60-BEAB-4C6E503BB980}" presName="Name37" presStyleLbl="parChTrans1D4" presStyleIdx="26" presStyleCnt="34"/>
      <dgm:spPr/>
      <dgm:t>
        <a:bodyPr/>
        <a:lstStyle/>
        <a:p>
          <a:endParaRPr lang="en-US"/>
        </a:p>
      </dgm:t>
    </dgm:pt>
    <dgm:pt modelId="{DAEE110C-A4F5-4123-8FD0-3A766F280B40}" type="pres">
      <dgm:prSet presAssocID="{D0465B4D-AA27-439A-B98E-7397E7E1A61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761F6C9-1D1A-4546-9460-D9D9B8F3F274}" type="pres">
      <dgm:prSet presAssocID="{D0465B4D-AA27-439A-B98E-7397E7E1A618}" presName="rootComposite" presStyleCnt="0"/>
      <dgm:spPr/>
      <dgm:t>
        <a:bodyPr/>
        <a:lstStyle/>
        <a:p>
          <a:endParaRPr lang="en-US"/>
        </a:p>
      </dgm:t>
    </dgm:pt>
    <dgm:pt modelId="{1C556DDD-FED2-4538-BD13-19B67444863A}" type="pres">
      <dgm:prSet presAssocID="{D0465B4D-AA27-439A-B98E-7397E7E1A618}" presName="rootText" presStyleLbl="node4" presStyleIdx="26" presStyleCnt="34" custScaleY="1679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0360B7-9310-4ED8-9EE2-F2A836E26BFC}" type="pres">
      <dgm:prSet presAssocID="{D0465B4D-AA27-439A-B98E-7397E7E1A618}" presName="rootConnector" presStyleLbl="node4" presStyleIdx="26" presStyleCnt="34"/>
      <dgm:spPr/>
      <dgm:t>
        <a:bodyPr/>
        <a:lstStyle/>
        <a:p>
          <a:endParaRPr lang="en-US"/>
        </a:p>
      </dgm:t>
    </dgm:pt>
    <dgm:pt modelId="{61FCEB71-572C-49AC-B3A1-FB27AF5CD24A}" type="pres">
      <dgm:prSet presAssocID="{D0465B4D-AA27-439A-B98E-7397E7E1A618}" presName="hierChild4" presStyleCnt="0"/>
      <dgm:spPr/>
      <dgm:t>
        <a:bodyPr/>
        <a:lstStyle/>
        <a:p>
          <a:endParaRPr lang="en-US"/>
        </a:p>
      </dgm:t>
    </dgm:pt>
    <dgm:pt modelId="{3AA8B6BB-C576-4230-A4F6-AD00161F81AD}" type="pres">
      <dgm:prSet presAssocID="{D0465B4D-AA27-439A-B98E-7397E7E1A618}" presName="hierChild5" presStyleCnt="0"/>
      <dgm:spPr/>
      <dgm:t>
        <a:bodyPr/>
        <a:lstStyle/>
        <a:p>
          <a:endParaRPr lang="en-US"/>
        </a:p>
      </dgm:t>
    </dgm:pt>
    <dgm:pt modelId="{0CFA9420-154B-49BF-AFDC-2610CD50A502}" type="pres">
      <dgm:prSet presAssocID="{BAAF7297-C476-4CF4-8DF9-EAFA8AC6EC6B}" presName="Name37" presStyleLbl="parChTrans1D4" presStyleIdx="27" presStyleCnt="34"/>
      <dgm:spPr/>
      <dgm:t>
        <a:bodyPr/>
        <a:lstStyle/>
        <a:p>
          <a:endParaRPr lang="en-US"/>
        </a:p>
      </dgm:t>
    </dgm:pt>
    <dgm:pt modelId="{95366550-99AC-44EA-828E-DBC0B0678658}" type="pres">
      <dgm:prSet presAssocID="{9E23B26B-4951-433C-AF82-FAE1BA33C953}" presName="hierRoot2" presStyleCnt="0">
        <dgm:presLayoutVars>
          <dgm:hierBranch val="init"/>
        </dgm:presLayoutVars>
      </dgm:prSet>
      <dgm:spPr/>
    </dgm:pt>
    <dgm:pt modelId="{6ABBBE2E-AE38-48A7-9C1D-5C9BF824DE6F}" type="pres">
      <dgm:prSet presAssocID="{9E23B26B-4951-433C-AF82-FAE1BA33C953}" presName="rootComposite" presStyleCnt="0"/>
      <dgm:spPr/>
    </dgm:pt>
    <dgm:pt modelId="{9F4944A3-FFE0-4898-BBD4-5E2292B5E887}" type="pres">
      <dgm:prSet presAssocID="{9E23B26B-4951-433C-AF82-FAE1BA33C953}" presName="rootText" presStyleLbl="node4" presStyleIdx="27" presStyleCnt="34" custScaleY="152547" custLinFactNeighborX="1210" custLinFactNeighborY="-18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2E5535-007E-4BBE-B01A-FDA13842F046}" type="pres">
      <dgm:prSet presAssocID="{9E23B26B-4951-433C-AF82-FAE1BA33C953}" presName="rootConnector" presStyleLbl="node4" presStyleIdx="27" presStyleCnt="34"/>
      <dgm:spPr/>
      <dgm:t>
        <a:bodyPr/>
        <a:lstStyle/>
        <a:p>
          <a:endParaRPr lang="en-US"/>
        </a:p>
      </dgm:t>
    </dgm:pt>
    <dgm:pt modelId="{CC139576-98CC-4790-8603-BBEE1A834F02}" type="pres">
      <dgm:prSet presAssocID="{9E23B26B-4951-433C-AF82-FAE1BA33C953}" presName="hierChild4" presStyleCnt="0"/>
      <dgm:spPr/>
    </dgm:pt>
    <dgm:pt modelId="{385D554B-CD49-438E-9B48-F3B34A9FEF3B}" type="pres">
      <dgm:prSet presAssocID="{9E23B26B-4951-433C-AF82-FAE1BA33C953}" presName="hierChild5" presStyleCnt="0"/>
      <dgm:spPr/>
    </dgm:pt>
    <dgm:pt modelId="{23212228-77E0-423E-A073-32B4F09080B8}" type="pres">
      <dgm:prSet presAssocID="{64185AB8-7EAD-4D94-89C9-6D6DF0F1F94B}" presName="Name37" presStyleLbl="parChTrans1D4" presStyleIdx="28" presStyleCnt="34"/>
      <dgm:spPr/>
      <dgm:t>
        <a:bodyPr/>
        <a:lstStyle/>
        <a:p>
          <a:endParaRPr lang="en-US"/>
        </a:p>
      </dgm:t>
    </dgm:pt>
    <dgm:pt modelId="{DD5F3A5C-D2E4-4371-A2E5-6055E9E32F25}" type="pres">
      <dgm:prSet presAssocID="{2363BBE7-FA7D-4B37-B10B-B5EF83BFD9D6}" presName="hierRoot2" presStyleCnt="0">
        <dgm:presLayoutVars>
          <dgm:hierBranch val="init"/>
        </dgm:presLayoutVars>
      </dgm:prSet>
      <dgm:spPr/>
    </dgm:pt>
    <dgm:pt modelId="{D6FEB925-CD13-431C-ACA2-FABB4D7B56A1}" type="pres">
      <dgm:prSet presAssocID="{2363BBE7-FA7D-4B37-B10B-B5EF83BFD9D6}" presName="rootComposite" presStyleCnt="0"/>
      <dgm:spPr/>
    </dgm:pt>
    <dgm:pt modelId="{BFB7FC69-8B28-4AD6-81EA-284083BA75C3}" type="pres">
      <dgm:prSet presAssocID="{2363BBE7-FA7D-4B37-B10B-B5EF83BFD9D6}" presName="rootText" presStyleLbl="node4" presStyleIdx="28" presStyleCnt="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CDEA96-5677-4923-9644-2BDA215F41C7}" type="pres">
      <dgm:prSet presAssocID="{2363BBE7-FA7D-4B37-B10B-B5EF83BFD9D6}" presName="rootConnector" presStyleLbl="node4" presStyleIdx="28" presStyleCnt="34"/>
      <dgm:spPr/>
      <dgm:t>
        <a:bodyPr/>
        <a:lstStyle/>
        <a:p>
          <a:endParaRPr lang="en-US"/>
        </a:p>
      </dgm:t>
    </dgm:pt>
    <dgm:pt modelId="{AF97AC5B-15DE-4997-8B76-8B78C7EE0648}" type="pres">
      <dgm:prSet presAssocID="{2363BBE7-FA7D-4B37-B10B-B5EF83BFD9D6}" presName="hierChild4" presStyleCnt="0"/>
      <dgm:spPr/>
    </dgm:pt>
    <dgm:pt modelId="{C6072D90-872B-48D1-B3FB-0299033CAB52}" type="pres">
      <dgm:prSet presAssocID="{2363BBE7-FA7D-4B37-B10B-B5EF83BFD9D6}" presName="hierChild5" presStyleCnt="0"/>
      <dgm:spPr/>
    </dgm:pt>
    <dgm:pt modelId="{E004CD7F-C01B-4073-82E5-3AFF7EB21581}" type="pres">
      <dgm:prSet presAssocID="{B26A2BAA-3036-445F-BC04-86CEA538FC38}" presName="Name37" presStyleLbl="parChTrans1D4" presStyleIdx="29" presStyleCnt="34"/>
      <dgm:spPr/>
      <dgm:t>
        <a:bodyPr/>
        <a:lstStyle/>
        <a:p>
          <a:endParaRPr lang="en-US"/>
        </a:p>
      </dgm:t>
    </dgm:pt>
    <dgm:pt modelId="{082EE2FF-91D4-47CA-ACD6-AB9DF9758BF3}" type="pres">
      <dgm:prSet presAssocID="{EE1C95D4-5A76-41EB-BF02-746737848884}" presName="hierRoot2" presStyleCnt="0">
        <dgm:presLayoutVars>
          <dgm:hierBranch val="init"/>
        </dgm:presLayoutVars>
      </dgm:prSet>
      <dgm:spPr/>
    </dgm:pt>
    <dgm:pt modelId="{E9847E25-1554-413C-B579-F2A3A88EFCAA}" type="pres">
      <dgm:prSet presAssocID="{EE1C95D4-5A76-41EB-BF02-746737848884}" presName="rootComposite" presStyleCnt="0"/>
      <dgm:spPr/>
    </dgm:pt>
    <dgm:pt modelId="{89A320DA-E1E6-4285-B52F-3DAE7203BFE3}" type="pres">
      <dgm:prSet presAssocID="{EE1C95D4-5A76-41EB-BF02-746737848884}" presName="rootText" presStyleLbl="node4" presStyleIdx="29" presStyleCnt="34" custScaleY="1276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ADD5C3-CE46-4113-8A7C-FFE6D967723B}" type="pres">
      <dgm:prSet presAssocID="{EE1C95D4-5A76-41EB-BF02-746737848884}" presName="rootConnector" presStyleLbl="node4" presStyleIdx="29" presStyleCnt="34"/>
      <dgm:spPr/>
      <dgm:t>
        <a:bodyPr/>
        <a:lstStyle/>
        <a:p>
          <a:endParaRPr lang="en-US"/>
        </a:p>
      </dgm:t>
    </dgm:pt>
    <dgm:pt modelId="{48D36942-B67F-40BD-9717-A13B00F37A6F}" type="pres">
      <dgm:prSet presAssocID="{EE1C95D4-5A76-41EB-BF02-746737848884}" presName="hierChild4" presStyleCnt="0"/>
      <dgm:spPr/>
    </dgm:pt>
    <dgm:pt modelId="{B14D49AA-01EF-412F-9907-8F977F5C7622}" type="pres">
      <dgm:prSet presAssocID="{EE1C95D4-5A76-41EB-BF02-746737848884}" presName="hierChild5" presStyleCnt="0"/>
      <dgm:spPr/>
    </dgm:pt>
    <dgm:pt modelId="{921BDDF4-9D73-418F-8E94-139BF14AF0AA}" type="pres">
      <dgm:prSet presAssocID="{0B746F31-A0EE-4F5D-91C9-A7BB9C4F450D}" presName="Name37" presStyleLbl="parChTrans1D4" presStyleIdx="30" presStyleCnt="34"/>
      <dgm:spPr/>
      <dgm:t>
        <a:bodyPr/>
        <a:lstStyle/>
        <a:p>
          <a:endParaRPr lang="en-US"/>
        </a:p>
      </dgm:t>
    </dgm:pt>
    <dgm:pt modelId="{E1408A4F-EA3A-435D-9928-8B12951F1974}" type="pres">
      <dgm:prSet presAssocID="{2D621DA3-78C4-496E-B2C9-A2056647002C}" presName="hierRoot2" presStyleCnt="0">
        <dgm:presLayoutVars>
          <dgm:hierBranch val="init"/>
        </dgm:presLayoutVars>
      </dgm:prSet>
      <dgm:spPr/>
    </dgm:pt>
    <dgm:pt modelId="{92200CEC-62FE-47B6-91D1-D4CBF0965D30}" type="pres">
      <dgm:prSet presAssocID="{2D621DA3-78C4-496E-B2C9-A2056647002C}" presName="rootComposite" presStyleCnt="0"/>
      <dgm:spPr/>
    </dgm:pt>
    <dgm:pt modelId="{7D1F6961-1EC8-4281-8863-5CF984A9394F}" type="pres">
      <dgm:prSet presAssocID="{2D621DA3-78C4-496E-B2C9-A2056647002C}" presName="rootText" presStyleLbl="node4" presStyleIdx="30" presStyleCnt="34" custScaleX="91061" custScaleY="1372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EAD285-34BE-434A-A3D6-B2900E5050D4}" type="pres">
      <dgm:prSet presAssocID="{2D621DA3-78C4-496E-B2C9-A2056647002C}" presName="rootConnector" presStyleLbl="node4" presStyleIdx="30" presStyleCnt="34"/>
      <dgm:spPr/>
      <dgm:t>
        <a:bodyPr/>
        <a:lstStyle/>
        <a:p>
          <a:endParaRPr lang="en-US"/>
        </a:p>
      </dgm:t>
    </dgm:pt>
    <dgm:pt modelId="{79734A20-E7B4-44F3-AD29-A6F0BDD39F88}" type="pres">
      <dgm:prSet presAssocID="{2D621DA3-78C4-496E-B2C9-A2056647002C}" presName="hierChild4" presStyleCnt="0"/>
      <dgm:spPr/>
    </dgm:pt>
    <dgm:pt modelId="{876F59C2-D6C9-4BBC-8187-BE3A3682BD38}" type="pres">
      <dgm:prSet presAssocID="{2D621DA3-78C4-496E-B2C9-A2056647002C}" presName="hierChild5" presStyleCnt="0"/>
      <dgm:spPr/>
    </dgm:pt>
    <dgm:pt modelId="{D9B59722-597E-4D45-996E-6CA74C2D4BD4}" type="pres">
      <dgm:prSet presAssocID="{79108741-C312-480F-8B72-51480D4D40E5}" presName="Name37" presStyleLbl="parChTrans1D4" presStyleIdx="31" presStyleCnt="34"/>
      <dgm:spPr/>
    </dgm:pt>
    <dgm:pt modelId="{9F7F4D8F-B9AF-4DF7-B07C-1E33B802A7C7}" type="pres">
      <dgm:prSet presAssocID="{1E884880-755C-4975-8ACD-12EAE4603A66}" presName="hierRoot2" presStyleCnt="0">
        <dgm:presLayoutVars>
          <dgm:hierBranch val="init"/>
        </dgm:presLayoutVars>
      </dgm:prSet>
      <dgm:spPr/>
    </dgm:pt>
    <dgm:pt modelId="{4F0D654E-044C-412D-8ADD-348D5AC05301}" type="pres">
      <dgm:prSet presAssocID="{1E884880-755C-4975-8ACD-12EAE4603A66}" presName="rootComposite" presStyleCnt="0"/>
      <dgm:spPr/>
    </dgm:pt>
    <dgm:pt modelId="{1F8283D9-D561-4D3C-9ED9-20119E950345}" type="pres">
      <dgm:prSet presAssocID="{1E884880-755C-4975-8ACD-12EAE4603A66}" presName="rootText" presStyleLbl="node4" presStyleIdx="31" presStyleCnt="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0879A3-5950-4A91-A637-8D534E5EAFFD}" type="pres">
      <dgm:prSet presAssocID="{1E884880-755C-4975-8ACD-12EAE4603A66}" presName="rootConnector" presStyleLbl="node4" presStyleIdx="31" presStyleCnt="34"/>
      <dgm:spPr/>
      <dgm:t>
        <a:bodyPr/>
        <a:lstStyle/>
        <a:p>
          <a:endParaRPr lang="en-US"/>
        </a:p>
      </dgm:t>
    </dgm:pt>
    <dgm:pt modelId="{7C4A07CC-276F-4E47-8408-5A3273FECE78}" type="pres">
      <dgm:prSet presAssocID="{1E884880-755C-4975-8ACD-12EAE4603A66}" presName="hierChild4" presStyleCnt="0"/>
      <dgm:spPr/>
    </dgm:pt>
    <dgm:pt modelId="{993A2C2D-B8C4-44CE-A3AD-50B3A6E8A13F}" type="pres">
      <dgm:prSet presAssocID="{1E884880-755C-4975-8ACD-12EAE4603A66}" presName="hierChild5" presStyleCnt="0"/>
      <dgm:spPr/>
    </dgm:pt>
    <dgm:pt modelId="{9F093152-64A0-4AD5-88C6-AD362B1DC606}" type="pres">
      <dgm:prSet presAssocID="{28D467DF-2819-48BA-82C6-445635520DC8}" presName="Name37" presStyleLbl="parChTrans1D4" presStyleIdx="32" presStyleCnt="34"/>
      <dgm:spPr/>
    </dgm:pt>
    <dgm:pt modelId="{6DAD9B96-BFFF-457E-9832-0875A1A62ECF}" type="pres">
      <dgm:prSet presAssocID="{F1B88FFF-E303-433C-91C7-2CF7BAD18851}" presName="hierRoot2" presStyleCnt="0">
        <dgm:presLayoutVars>
          <dgm:hierBranch val="init"/>
        </dgm:presLayoutVars>
      </dgm:prSet>
      <dgm:spPr/>
    </dgm:pt>
    <dgm:pt modelId="{5B2FB078-C16F-43CD-BF42-24D4CB8CB435}" type="pres">
      <dgm:prSet presAssocID="{F1B88FFF-E303-433C-91C7-2CF7BAD18851}" presName="rootComposite" presStyleCnt="0"/>
      <dgm:spPr/>
    </dgm:pt>
    <dgm:pt modelId="{2EC70B0D-A614-45C5-B7CC-FC341EC77334}" type="pres">
      <dgm:prSet presAssocID="{F1B88FFF-E303-433C-91C7-2CF7BAD18851}" presName="rootText" presStyleLbl="node4" presStyleIdx="32" presStyleCnt="34" custScaleY="148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77768F-53D5-4D45-A06F-A3BC1EFE7549}" type="pres">
      <dgm:prSet presAssocID="{F1B88FFF-E303-433C-91C7-2CF7BAD18851}" presName="rootConnector" presStyleLbl="node4" presStyleIdx="32" presStyleCnt="34"/>
      <dgm:spPr/>
      <dgm:t>
        <a:bodyPr/>
        <a:lstStyle/>
        <a:p>
          <a:endParaRPr lang="en-US"/>
        </a:p>
      </dgm:t>
    </dgm:pt>
    <dgm:pt modelId="{26F0050F-224E-4053-8857-149832602277}" type="pres">
      <dgm:prSet presAssocID="{F1B88FFF-E303-433C-91C7-2CF7BAD18851}" presName="hierChild4" presStyleCnt="0"/>
      <dgm:spPr/>
    </dgm:pt>
    <dgm:pt modelId="{2864D351-8624-4A71-AC9C-1CB7CDA74C6D}" type="pres">
      <dgm:prSet presAssocID="{F1B88FFF-E303-433C-91C7-2CF7BAD18851}" presName="hierChild5" presStyleCnt="0"/>
      <dgm:spPr/>
    </dgm:pt>
    <dgm:pt modelId="{ADE92686-80A8-464A-A77A-E329DD94D5D8}" type="pres">
      <dgm:prSet presAssocID="{2E4C65A6-3A47-4D20-A183-9FD47951CFE1}" presName="Name37" presStyleLbl="parChTrans1D4" presStyleIdx="33" presStyleCnt="34"/>
      <dgm:spPr/>
    </dgm:pt>
    <dgm:pt modelId="{31CAAF7B-7CF0-4226-A0CA-EBEB04BDEC6E}" type="pres">
      <dgm:prSet presAssocID="{51FD70AF-A4AD-4909-B615-C7C77A416A59}" presName="hierRoot2" presStyleCnt="0">
        <dgm:presLayoutVars>
          <dgm:hierBranch val="init"/>
        </dgm:presLayoutVars>
      </dgm:prSet>
      <dgm:spPr/>
    </dgm:pt>
    <dgm:pt modelId="{12650E61-8397-4C80-9EE3-AF96EAD413F9}" type="pres">
      <dgm:prSet presAssocID="{51FD70AF-A4AD-4909-B615-C7C77A416A59}" presName="rootComposite" presStyleCnt="0"/>
      <dgm:spPr/>
    </dgm:pt>
    <dgm:pt modelId="{43A49BAB-4CC5-4803-960E-BBF49E201535}" type="pres">
      <dgm:prSet presAssocID="{51FD70AF-A4AD-4909-B615-C7C77A416A59}" presName="rootText" presStyleLbl="node4" presStyleIdx="33" presStyleCnt="34" custScaleX="105696" custScaleY="190717" custLinFactNeighborX="-2218" custLinFactNeighborY="-4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6A0D9A-F680-480F-AFFE-88D277A88B06}" type="pres">
      <dgm:prSet presAssocID="{51FD70AF-A4AD-4909-B615-C7C77A416A59}" presName="rootConnector" presStyleLbl="node4" presStyleIdx="33" presStyleCnt="34"/>
      <dgm:spPr/>
      <dgm:t>
        <a:bodyPr/>
        <a:lstStyle/>
        <a:p>
          <a:endParaRPr lang="en-US"/>
        </a:p>
      </dgm:t>
    </dgm:pt>
    <dgm:pt modelId="{832B73D8-3B26-454D-9FFC-0F8E5A60B47D}" type="pres">
      <dgm:prSet presAssocID="{51FD70AF-A4AD-4909-B615-C7C77A416A59}" presName="hierChild4" presStyleCnt="0"/>
      <dgm:spPr/>
    </dgm:pt>
    <dgm:pt modelId="{D04422AF-508D-46A0-B191-E45519844D7F}" type="pres">
      <dgm:prSet presAssocID="{51FD70AF-A4AD-4909-B615-C7C77A416A59}" presName="hierChild5" presStyleCnt="0"/>
      <dgm:spPr/>
    </dgm:pt>
    <dgm:pt modelId="{DAEF86B8-61CC-4EEF-959A-402F6EEF9E70}" type="pres">
      <dgm:prSet presAssocID="{37B82085-094A-4FFA-B36A-D5AB39877926}" presName="hierChild5" presStyleCnt="0"/>
      <dgm:spPr/>
      <dgm:t>
        <a:bodyPr/>
        <a:lstStyle/>
        <a:p>
          <a:endParaRPr lang="en-US"/>
        </a:p>
      </dgm:t>
    </dgm:pt>
    <dgm:pt modelId="{1D4526BB-B295-4AC0-8558-B91FF147B560}" type="pres">
      <dgm:prSet presAssocID="{E2174878-C337-4D0E-9228-CCE64267DD33}" presName="hierChild5" presStyleCnt="0"/>
      <dgm:spPr/>
    </dgm:pt>
    <dgm:pt modelId="{58D6EFD6-90F3-4C16-ACAF-A7E02A4089E5}" type="pres">
      <dgm:prSet presAssocID="{F608BA6F-6CD4-415B-8019-73540ED8DB96}" presName="hierChild3" presStyleCnt="0"/>
      <dgm:spPr/>
    </dgm:pt>
  </dgm:ptLst>
  <dgm:cxnLst>
    <dgm:cxn modelId="{CC93D634-1157-44B9-9E26-6B6116B46E3A}" type="presOf" srcId="{F608BA6F-6CD4-415B-8019-73540ED8DB96}" destId="{09FB5868-DF8C-49F0-99BF-E0F79FF20D06}" srcOrd="0" destOrd="0" presId="urn:microsoft.com/office/officeart/2005/8/layout/orgChart1"/>
    <dgm:cxn modelId="{8496B6F4-8DF3-4D93-920E-FF11AD8E4D44}" type="presOf" srcId="{EE1C95D4-5A76-41EB-BF02-746737848884}" destId="{89A320DA-E1E6-4285-B52F-3DAE7203BFE3}" srcOrd="0" destOrd="0" presId="urn:microsoft.com/office/officeart/2005/8/layout/orgChart1"/>
    <dgm:cxn modelId="{F90C5502-447F-4BBB-A317-9847487FB268}" type="presOf" srcId="{2D621DA3-78C4-496E-B2C9-A2056647002C}" destId="{F2EAD285-34BE-434A-A3D6-B2900E5050D4}" srcOrd="1" destOrd="0" presId="urn:microsoft.com/office/officeart/2005/8/layout/orgChart1"/>
    <dgm:cxn modelId="{BCDB5B1E-7F88-4916-ABF3-E0B4C51D886F}" type="presOf" srcId="{65C29CED-D64E-42B7-A041-3BD1D158358F}" destId="{8106D246-EA34-44FF-8507-66C43CC77501}" srcOrd="0" destOrd="0" presId="urn:microsoft.com/office/officeart/2005/8/layout/orgChart1"/>
    <dgm:cxn modelId="{C0E32708-418E-46B8-BDF7-A1B6573BCEE4}" type="presOf" srcId="{DB0A4687-B7D8-4BFC-B1A1-8A31506BF5E8}" destId="{94B0BF87-050F-479F-9401-5A4A6858F797}" srcOrd="0" destOrd="0" presId="urn:microsoft.com/office/officeart/2005/8/layout/orgChart1"/>
    <dgm:cxn modelId="{C8F3B03C-39BB-44EF-8FD3-7BD3001A49A9}" srcId="{E2174878-C337-4D0E-9228-CCE64267DD33}" destId="{37B82085-094A-4FFA-B36A-D5AB39877926}" srcOrd="6" destOrd="0" parTransId="{CF506530-A137-46A5-9FFB-C987EEAFC433}" sibTransId="{74A46EB2-1EC2-4F51-9F2E-88F2239ED035}"/>
    <dgm:cxn modelId="{3454EC73-9C79-4D12-A8CD-D7F40E06CEE8}" type="presOf" srcId="{1E03EBC6-5222-4D0B-A45A-8339A75E7D9B}" destId="{8E0F6F73-9B82-42E2-9942-0CDFB340E9A4}" srcOrd="0" destOrd="0" presId="urn:microsoft.com/office/officeart/2005/8/layout/orgChart1"/>
    <dgm:cxn modelId="{D7F0E426-BAA7-44D0-87D6-DCD8E6B95714}" type="presOf" srcId="{A9694489-851E-4FF8-BA74-C43A86A90394}" destId="{23ACE0D7-38B8-4D6A-99F4-F9D3A9EED468}" srcOrd="0" destOrd="0" presId="urn:microsoft.com/office/officeart/2005/8/layout/orgChart1"/>
    <dgm:cxn modelId="{6A3537D0-7BFD-48E0-AD16-8067C269DD49}" type="presOf" srcId="{58F473CD-7EE9-46F0-AB89-8FAF390C4BE1}" destId="{815B460B-EEBB-4485-B701-B1E687E85473}" srcOrd="0" destOrd="0" presId="urn:microsoft.com/office/officeart/2005/8/layout/orgChart1"/>
    <dgm:cxn modelId="{616B77FF-F17D-4D15-A2D0-A8EE1F63D814}" type="presOf" srcId="{9F688693-1457-4136-BC2D-EC42CCAD54C4}" destId="{56D94572-3664-4164-9FF8-5F671C9F21BD}" srcOrd="1" destOrd="0" presId="urn:microsoft.com/office/officeart/2005/8/layout/orgChart1"/>
    <dgm:cxn modelId="{E1A54D53-F68E-477A-93A2-2CBC98B9BCCC}" type="presOf" srcId="{37B82085-094A-4FFA-B36A-D5AB39877926}" destId="{A40325B7-46FA-41F9-9874-FBC3AC157750}" srcOrd="1" destOrd="0" presId="urn:microsoft.com/office/officeart/2005/8/layout/orgChart1"/>
    <dgm:cxn modelId="{07740224-8C66-4C6D-875A-D258F84CCF0D}" type="presOf" srcId="{9E23B26B-4951-433C-AF82-FAE1BA33C953}" destId="{1D2E5535-007E-4BBE-B01A-FDA13842F046}" srcOrd="1" destOrd="0" presId="urn:microsoft.com/office/officeart/2005/8/layout/orgChart1"/>
    <dgm:cxn modelId="{E765A49E-8F63-4861-9127-E0D4E0A11153}" srcId="{37B82085-094A-4FFA-B36A-D5AB39877926}" destId="{D0465B4D-AA27-439A-B98E-7397E7E1A618}" srcOrd="2" destOrd="0" parTransId="{332CB654-76F5-4D60-BEAB-4C6E503BB980}" sibTransId="{2B570B8B-863E-4954-AA8A-2BACC199B091}"/>
    <dgm:cxn modelId="{8696A2E4-2650-459A-9783-4679B850A970}" type="presOf" srcId="{B6FC4C59-932A-4FDA-BD5D-99B41EF86C85}" destId="{5F77CA8E-0FBA-4713-8E1B-1C377D5AE337}" srcOrd="1" destOrd="0" presId="urn:microsoft.com/office/officeart/2005/8/layout/orgChart1"/>
    <dgm:cxn modelId="{C6F3DC99-3AB0-451C-832F-DD3A8878DF27}" type="presOf" srcId="{183382A1-8567-427C-B1C9-6632C2E71653}" destId="{B7B30AD2-E383-4CE0-A643-719AC60D3775}" srcOrd="0" destOrd="0" presId="urn:microsoft.com/office/officeart/2005/8/layout/orgChart1"/>
    <dgm:cxn modelId="{B2110A74-7E9B-49DE-8759-3A5344A8FE3C}" srcId="{37B82085-094A-4FFA-B36A-D5AB39877926}" destId="{1E884880-755C-4975-8ACD-12EAE4603A66}" srcOrd="7" destOrd="0" parTransId="{79108741-C312-480F-8B72-51480D4D40E5}" sibTransId="{0984C91F-AE18-4741-87D0-A535E2158F57}"/>
    <dgm:cxn modelId="{C6FAB883-7A63-4512-AAD3-EC8630F4ABEB}" type="presOf" srcId="{C7616BF4-C0BC-4A7F-BD29-15F5B95BAD40}" destId="{46966A93-D4D5-4D09-B472-C7CAD236F478}" srcOrd="1" destOrd="0" presId="urn:microsoft.com/office/officeart/2005/8/layout/orgChart1"/>
    <dgm:cxn modelId="{3707E340-11EA-4B0B-A905-1C77439D1C53}" type="presOf" srcId="{9E48E85C-6555-423A-A74B-228F511864A9}" destId="{BC2D6304-D852-478D-A178-5F8D3DCF1804}" srcOrd="0" destOrd="0" presId="urn:microsoft.com/office/officeart/2005/8/layout/orgChart1"/>
    <dgm:cxn modelId="{E5546B2B-E66B-4F0D-B660-9B0D3C217143}" type="presOf" srcId="{D0465B4D-AA27-439A-B98E-7397E7E1A618}" destId="{1C556DDD-FED2-4538-BD13-19B67444863A}" srcOrd="0" destOrd="0" presId="urn:microsoft.com/office/officeart/2005/8/layout/orgChart1"/>
    <dgm:cxn modelId="{B19290BB-DDC6-4826-A606-AC8CB538EFE6}" srcId="{28D6B192-B50D-44C6-9CCE-93417071E2F0}" destId="{36E34783-8D73-43EE-9453-7394BAB81991}" srcOrd="3" destOrd="0" parTransId="{7865BB66-2A88-426E-8367-E2829B3CCDC7}" sibTransId="{8101D879-9C4E-4CC6-B1FC-B51008B03092}"/>
    <dgm:cxn modelId="{06DF719E-0F29-4AA1-8B21-32B301B32516}" type="presOf" srcId="{75384A29-B228-47B8-9CD2-5831E57581CF}" destId="{98934472-7482-4CAC-B136-5FDD51CFFAC0}" srcOrd="0" destOrd="0" presId="urn:microsoft.com/office/officeart/2005/8/layout/orgChart1"/>
    <dgm:cxn modelId="{50C63A2F-3904-4660-86F8-0833DB20EA73}" type="presOf" srcId="{2B2FB9AF-A690-4926-8362-2E97B976EC54}" destId="{AA8C0319-551F-40F1-8C58-0DBA845953F2}" srcOrd="1" destOrd="0" presId="urn:microsoft.com/office/officeart/2005/8/layout/orgChart1"/>
    <dgm:cxn modelId="{7FE68492-1103-484A-A008-4EA5C7E55A20}" type="presOf" srcId="{0A0A4272-986A-4280-B14D-5ABAEF8E99D7}" destId="{D2F09B90-94F4-47AC-A430-99491E748DD7}" srcOrd="0" destOrd="0" presId="urn:microsoft.com/office/officeart/2005/8/layout/orgChart1"/>
    <dgm:cxn modelId="{1111F704-0450-4B2E-8712-1357F46FB7CF}" type="presOf" srcId="{51FD70AF-A4AD-4909-B615-C7C77A416A59}" destId="{43A49BAB-4CC5-4803-960E-BBF49E201535}" srcOrd="0" destOrd="0" presId="urn:microsoft.com/office/officeart/2005/8/layout/orgChart1"/>
    <dgm:cxn modelId="{BF860D08-D3CA-42CF-81EA-F3DCBB825695}" type="presOf" srcId="{A0336AA5-E635-4616-BEBF-E22A67B6C471}" destId="{9A1B9EDF-9781-4B87-8F6C-ACDCF3B861BF}" srcOrd="1" destOrd="0" presId="urn:microsoft.com/office/officeart/2005/8/layout/orgChart1"/>
    <dgm:cxn modelId="{23F495C1-A1BD-4E5D-BCBA-BA959554F334}" type="presOf" srcId="{FDE446C2-841E-400A-91BD-94504BECC2DF}" destId="{E7D91080-589C-422D-A79E-7DF927692127}" srcOrd="0" destOrd="0" presId="urn:microsoft.com/office/officeart/2005/8/layout/orgChart1"/>
    <dgm:cxn modelId="{14DDFA77-EFDA-4C60-A1B3-29A79E946617}" srcId="{36E34783-8D73-43EE-9453-7394BAB81991}" destId="{051BC4E8-5716-4762-935D-5A6F33456867}" srcOrd="0" destOrd="0" parTransId="{607A9268-51C6-4506-8728-86058796C0D7}" sibTransId="{575F1BCA-C670-4E73-9932-D16DE6036E67}"/>
    <dgm:cxn modelId="{CB56DF16-4E6F-4307-B70A-C0007760401C}" type="presOf" srcId="{79108741-C312-480F-8B72-51480D4D40E5}" destId="{D9B59722-597E-4D45-996E-6CA74C2D4BD4}" srcOrd="0" destOrd="0" presId="urn:microsoft.com/office/officeart/2005/8/layout/orgChart1"/>
    <dgm:cxn modelId="{2A7C576D-8822-4F70-B073-CAA6EB84D6EA}" type="presOf" srcId="{A7B60D25-73CE-4116-B9FE-CC625D76BAAB}" destId="{2FD41EFB-3D58-427E-BD18-714D7BDFA462}" srcOrd="0" destOrd="0" presId="urn:microsoft.com/office/officeart/2005/8/layout/orgChart1"/>
    <dgm:cxn modelId="{FAF92812-5B42-4EC4-AFFE-E527C11D31BD}" type="presOf" srcId="{E2174878-C337-4D0E-9228-CCE64267DD33}" destId="{92F2A8A7-D867-48E0-878C-F22081EFD563}" srcOrd="1" destOrd="0" presId="urn:microsoft.com/office/officeart/2005/8/layout/orgChart1"/>
    <dgm:cxn modelId="{E08C2B0F-328F-4D68-9564-009FA078441B}" srcId="{5C03A801-D3A4-4D58-9D60-24D97A8A8A1A}" destId="{CEA05118-2656-4742-AB98-420BB41FFD60}" srcOrd="2" destOrd="0" parTransId="{A7B60D25-73CE-4116-B9FE-CC625D76BAAB}" sibTransId="{CB518D68-0034-4C00-A58F-7351E58C33C5}"/>
    <dgm:cxn modelId="{4273FE67-BBF9-4AC4-B263-84E675C0E853}" srcId="{132D8B18-8B60-434E-A4B4-7899F2D3B47A}" destId="{F1246A1F-2D82-4E0F-87D9-F950C6947481}" srcOrd="0" destOrd="0" parTransId="{14D1F19A-4508-4B18-ADB6-871F28F054FB}" sibTransId="{CDE105E8-93F4-4629-BC12-0F0FECAF018D}"/>
    <dgm:cxn modelId="{65FC940B-21F8-42B8-B60F-1994DF491181}" srcId="{E2174878-C337-4D0E-9228-CCE64267DD33}" destId="{80B1A246-04D0-4A49-BBA5-66E5FC342514}" srcOrd="2" destOrd="0" parTransId="{DB0A4687-B7D8-4BFC-B1A1-8A31506BF5E8}" sibTransId="{B3EBFA5E-EF2E-4DF2-A2BB-01C97F954429}"/>
    <dgm:cxn modelId="{002879AB-C5AC-45AD-9B2F-08488D04F5CB}" srcId="{58F473CD-7EE9-46F0-AB89-8FAF390C4BE1}" destId="{E62FFA6D-8A73-438B-9492-A6CF9062FDB0}" srcOrd="3" destOrd="0" parTransId="{608D88A2-D59F-4290-87BA-B9573E79B165}" sibTransId="{DCE5E0BD-D891-4B71-AFC3-23BD1C983F06}"/>
    <dgm:cxn modelId="{37817A2C-4760-4CB8-88DC-380217439107}" type="presOf" srcId="{50D9985B-6D88-4B62-8558-D095725E3BEE}" destId="{F9D328B0-9070-48EC-98B5-AFF1A3C3F53A}" srcOrd="1" destOrd="0" presId="urn:microsoft.com/office/officeart/2005/8/layout/orgChart1"/>
    <dgm:cxn modelId="{2ED1355D-90BE-4AAC-9C0A-9E3F0EFB3446}" type="presOf" srcId="{D49CCDB5-0EA4-4FA7-851B-8F09AD61C09B}" destId="{E9955949-7296-4FB3-8817-314AA44149AA}" srcOrd="0" destOrd="0" presId="urn:microsoft.com/office/officeart/2005/8/layout/orgChart1"/>
    <dgm:cxn modelId="{58605869-F67E-41CD-9E54-F1FAC6702421}" type="presOf" srcId="{183382A1-8567-427C-B1C9-6632C2E71653}" destId="{566B67CB-9236-4186-ABD7-0DF136F4A88C}" srcOrd="1" destOrd="0" presId="urn:microsoft.com/office/officeart/2005/8/layout/orgChart1"/>
    <dgm:cxn modelId="{2FFA502E-E11D-4E10-9A31-CB883DFBE66E}" srcId="{58F473CD-7EE9-46F0-AB89-8FAF390C4BE1}" destId="{B6FC4C59-932A-4FDA-BD5D-99B41EF86C85}" srcOrd="5" destOrd="0" parTransId="{34A9FB96-4A71-4357-ABE7-D7463D280989}" sibTransId="{19D18D6A-ED54-4825-A60E-59857C2139C4}"/>
    <dgm:cxn modelId="{B297E186-C95F-4FAE-B69F-69762EA9EC61}" srcId="{37B82085-094A-4FFA-B36A-D5AB39877926}" destId="{48A424EA-050A-4855-AE86-990A7371CCAC}" srcOrd="0" destOrd="0" parTransId="{D02F0977-A31A-43F2-BA59-C0BA0609CD0A}" sibTransId="{3AB2AE1B-5D33-4155-8ABA-EE1A5895D693}"/>
    <dgm:cxn modelId="{42516B75-C322-4C01-8516-98DF5623E371}" type="presOf" srcId="{D02F0977-A31A-43F2-BA59-C0BA0609CD0A}" destId="{289A67C5-EF2A-44DA-BD3C-7D7A4A2D4590}" srcOrd="0" destOrd="0" presId="urn:microsoft.com/office/officeart/2005/8/layout/orgChart1"/>
    <dgm:cxn modelId="{43B801DA-4866-4F06-9FC2-DE6A69221FD7}" type="presOf" srcId="{397E3CF3-2F41-434D-AFF2-B746EE9B70E6}" destId="{7B13883E-8EAF-4B00-814A-6742A2F2844A}" srcOrd="0" destOrd="0" presId="urn:microsoft.com/office/officeart/2005/8/layout/orgChart1"/>
    <dgm:cxn modelId="{8F639984-3390-497F-AA9E-7697D4610AD0}" type="presOf" srcId="{48A424EA-050A-4855-AE86-990A7371CCAC}" destId="{24840945-481D-4826-AA1A-2CE3E2847FAC}" srcOrd="0" destOrd="0" presId="urn:microsoft.com/office/officeart/2005/8/layout/orgChart1"/>
    <dgm:cxn modelId="{3504D50C-1E4D-4B9D-A289-18823892E7E8}" type="presOf" srcId="{649D3C98-3B7C-44D7-AFC7-5F162511773E}" destId="{550B5F82-D678-4636-8BEC-BD43F7CB405A}" srcOrd="0" destOrd="0" presId="urn:microsoft.com/office/officeart/2005/8/layout/orgChart1"/>
    <dgm:cxn modelId="{4A835DBA-61CB-4772-B09D-699DDEA5CF4A}" type="presOf" srcId="{5C03A801-D3A4-4D58-9D60-24D97A8A8A1A}" destId="{CA2F93FA-090A-4208-B00E-75B0E51A18C7}" srcOrd="1" destOrd="0" presId="urn:microsoft.com/office/officeart/2005/8/layout/orgChart1"/>
    <dgm:cxn modelId="{1C6375FF-D1D7-43C0-A399-79C39F9E13D5}" type="presOf" srcId="{1A5FA7AC-B8B0-4AF4-AE30-A55399B76BFC}" destId="{6C896465-BBE9-493C-B89F-37DEDC0B1CBA}" srcOrd="0" destOrd="0" presId="urn:microsoft.com/office/officeart/2005/8/layout/orgChart1"/>
    <dgm:cxn modelId="{FD90BCA3-3090-4449-A66E-BE5C72BE4CBC}" type="presOf" srcId="{F1246A1F-2D82-4E0F-87D9-F950C6947481}" destId="{CA171B4C-1DC7-495C-AE62-FCC247150407}" srcOrd="1" destOrd="0" presId="urn:microsoft.com/office/officeart/2005/8/layout/orgChart1"/>
    <dgm:cxn modelId="{1E03B710-F03D-4928-BEB4-8C743825D171}" type="presOf" srcId="{DC3074A2-01A3-4C65-AEC4-AAA26C1C14A6}" destId="{791BA578-FEB8-41D4-BE4C-7750AD1599D9}" srcOrd="1" destOrd="0" presId="urn:microsoft.com/office/officeart/2005/8/layout/orgChart1"/>
    <dgm:cxn modelId="{763E3ECC-8FB1-43C2-9209-063FDBF16E3A}" srcId="{5C03A801-D3A4-4D58-9D60-24D97A8A8A1A}" destId="{D1F29F03-A02C-4046-A756-469C38948885}" srcOrd="1" destOrd="0" parTransId="{1B754ACB-3A07-41A8-9E10-4086B996203D}" sibTransId="{6927AF58-E95B-4DA8-AD69-10B25C623A4A}"/>
    <dgm:cxn modelId="{EE658FF3-DE09-4E97-93E2-261258B61853}" srcId="{E2174878-C337-4D0E-9228-CCE64267DD33}" destId="{5C03A801-D3A4-4D58-9D60-24D97A8A8A1A}" srcOrd="4" destOrd="0" parTransId="{0A0A4272-986A-4280-B14D-5ABAEF8E99D7}" sibTransId="{2C46F3B8-B15E-4DC4-BDB4-61DB1B51CBFB}"/>
    <dgm:cxn modelId="{7DEE2104-07FA-4CE0-9BA4-CA520AFFE1EC}" type="presOf" srcId="{E62FFA6D-8A73-438B-9492-A6CF9062FDB0}" destId="{041E820F-A429-4626-B2DD-6E2A52166766}" srcOrd="0" destOrd="0" presId="urn:microsoft.com/office/officeart/2005/8/layout/orgChart1"/>
    <dgm:cxn modelId="{20C39F79-6111-49F4-82FA-A615B1D356A3}" type="presOf" srcId="{F608BA6F-6CD4-415B-8019-73540ED8DB96}" destId="{4A5099A3-6329-46A9-81B2-D862C9642CDC}" srcOrd="1" destOrd="0" presId="urn:microsoft.com/office/officeart/2005/8/layout/orgChart1"/>
    <dgm:cxn modelId="{BD4EC058-7385-4ADC-9592-D63F8A6ABF4D}" type="presOf" srcId="{1E884880-755C-4975-8ACD-12EAE4603A66}" destId="{1F8283D9-D561-4D3C-9ED9-20119E950345}" srcOrd="0" destOrd="0" presId="urn:microsoft.com/office/officeart/2005/8/layout/orgChart1"/>
    <dgm:cxn modelId="{C8B9C935-12B5-4A45-B1A5-A7C736E77BC7}" type="presOf" srcId="{CF506530-A137-46A5-9FFB-C987EEAFC433}" destId="{B2E33C49-6A89-47C2-8541-F627840DAD1B}" srcOrd="0" destOrd="0" presId="urn:microsoft.com/office/officeart/2005/8/layout/orgChart1"/>
    <dgm:cxn modelId="{CA813CFA-4B9D-4652-99E4-FF06A9D58707}" srcId="{37B82085-094A-4FFA-B36A-D5AB39877926}" destId="{F1B88FFF-E303-433C-91C7-2CF7BAD18851}" srcOrd="8" destOrd="0" parTransId="{28D467DF-2819-48BA-82C6-445635520DC8}" sibTransId="{B39A1A25-C842-4390-BB5C-2A89904FFE95}"/>
    <dgm:cxn modelId="{07B7B4C7-E86C-4772-86A3-845658C4EE5C}" type="presOf" srcId="{19EB5658-15FF-4D83-8147-181FE62A9FD2}" destId="{27F4B5CE-142C-4A33-9E75-3BD1F1B0978A}" srcOrd="0" destOrd="0" presId="urn:microsoft.com/office/officeart/2005/8/layout/orgChart1"/>
    <dgm:cxn modelId="{C60A36B5-33B9-46EE-852E-0A216A565459}" type="presOf" srcId="{B6FC4C59-932A-4FDA-BD5D-99B41EF86C85}" destId="{D5400C5D-2B27-44A9-9870-B9EF804E260A}" srcOrd="0" destOrd="0" presId="urn:microsoft.com/office/officeart/2005/8/layout/orgChart1"/>
    <dgm:cxn modelId="{50438313-CB59-44A4-A218-CBC1FB2A4B75}" type="presOf" srcId="{BAAF7297-C476-4CF4-8DF9-EAFA8AC6EC6B}" destId="{0CFA9420-154B-49BF-AFDC-2610CD50A502}" srcOrd="0" destOrd="0" presId="urn:microsoft.com/office/officeart/2005/8/layout/orgChart1"/>
    <dgm:cxn modelId="{0D932021-8EF2-4213-9ED6-85598E662110}" type="presOf" srcId="{74CD00CD-89D3-4C27-AB30-0C1274B0ABD6}" destId="{989E0A8D-738C-4F1A-B9DF-5226CD5BF4C0}" srcOrd="0" destOrd="0" presId="urn:microsoft.com/office/officeart/2005/8/layout/orgChart1"/>
    <dgm:cxn modelId="{5ADBBBE6-9D50-4FD6-BCCF-F25BCD7F4172}" type="presOf" srcId="{D3A2E3DA-AC4E-4B5A-ACD1-2ACD0B77B4DE}" destId="{628FECAA-DFD7-46A7-A1E8-CC8F174BA065}" srcOrd="1" destOrd="0" presId="urn:microsoft.com/office/officeart/2005/8/layout/orgChart1"/>
    <dgm:cxn modelId="{5FA96A75-A021-4725-98AB-6890E6B9703A}" type="presOf" srcId="{7929CF63-F3DA-4308-9C03-8D6EDE4CE078}" destId="{C2814A2E-6821-41C7-A294-7C728A95DD9D}" srcOrd="0" destOrd="0" presId="urn:microsoft.com/office/officeart/2005/8/layout/orgChart1"/>
    <dgm:cxn modelId="{B42E4067-067C-4D57-8BA8-3B8A6562BA37}" type="presOf" srcId="{BA3FED46-F411-4E54-B128-F325F94A2DB3}" destId="{092C571F-3E2B-43CD-B6B5-A7B141C5CB5F}" srcOrd="0" destOrd="0" presId="urn:microsoft.com/office/officeart/2005/8/layout/orgChart1"/>
    <dgm:cxn modelId="{1EDBB8AD-1C64-4E63-A83F-38FC8938A2CD}" type="presOf" srcId="{CEA05118-2656-4742-AB98-420BB41FFD60}" destId="{D1E74E0A-13A3-4B9D-9B72-788B97B56B1B}" srcOrd="1" destOrd="0" presId="urn:microsoft.com/office/officeart/2005/8/layout/orgChart1"/>
    <dgm:cxn modelId="{49E009EE-D55B-4D2F-9977-921414E8ED1F}" srcId="{37B82085-094A-4FFA-B36A-D5AB39877926}" destId="{51FD70AF-A4AD-4909-B615-C7C77A416A59}" srcOrd="9" destOrd="0" parTransId="{2E4C65A6-3A47-4D20-A183-9FD47951CFE1}" sibTransId="{EB1D0693-BDCF-4A26-A705-E72CD719FE70}"/>
    <dgm:cxn modelId="{57C4AF49-BA74-425B-B05B-0C2C6EFE176C}" type="presOf" srcId="{80B1A246-04D0-4A49-BBA5-66E5FC342514}" destId="{D90F35DA-9BD7-45E2-8FCE-6013ECCCD1E4}" srcOrd="0" destOrd="0" presId="urn:microsoft.com/office/officeart/2005/8/layout/orgChart1"/>
    <dgm:cxn modelId="{EFF2DF58-FCFA-4BBF-BE43-6C11058A40D4}" type="presOf" srcId="{EF52CBC8-D31F-4DBC-AAC9-20CAB0ABE1E2}" destId="{6F00CE39-43F8-4EE0-9768-8108F8D072B3}" srcOrd="1" destOrd="0" presId="urn:microsoft.com/office/officeart/2005/8/layout/orgChart1"/>
    <dgm:cxn modelId="{E5327BD2-4503-4A3E-A460-94A124B25AFD}" type="presOf" srcId="{67FD3D87-9AB2-40B7-9D15-F77946F5A170}" destId="{D12FA45A-3488-46C9-8979-00C9A1EA5B59}" srcOrd="0" destOrd="0" presId="urn:microsoft.com/office/officeart/2005/8/layout/orgChart1"/>
    <dgm:cxn modelId="{32DE720B-9424-4F9D-9C60-47594151FD49}" type="presOf" srcId="{132D8B18-8B60-434E-A4B4-7899F2D3B47A}" destId="{0EEDE12F-5A33-480F-BFFF-093600A083FB}" srcOrd="1" destOrd="0" presId="urn:microsoft.com/office/officeart/2005/8/layout/orgChart1"/>
    <dgm:cxn modelId="{38AFF8C4-DF60-4733-9B1D-E943A3DC266E}" type="presOf" srcId="{F1B88FFF-E303-433C-91C7-2CF7BAD18851}" destId="{2EC70B0D-A614-45C5-B7CC-FC341EC77334}" srcOrd="0" destOrd="0" presId="urn:microsoft.com/office/officeart/2005/8/layout/orgChart1"/>
    <dgm:cxn modelId="{08676D2D-E41F-43E0-9085-C8B433EF9D6B}" type="presOf" srcId="{2E4C65A6-3A47-4D20-A183-9FD47951CFE1}" destId="{ADE92686-80A8-464A-A77A-E329DD94D5D8}" srcOrd="0" destOrd="0" presId="urn:microsoft.com/office/officeart/2005/8/layout/orgChart1"/>
    <dgm:cxn modelId="{FA46CDC3-E76C-4447-A1C0-42D3AC0A1111}" type="presOf" srcId="{332CB654-76F5-4D60-BEAB-4C6E503BB980}" destId="{F1026EC5-9B53-498C-AA9B-83AF526FC591}" srcOrd="0" destOrd="0" presId="urn:microsoft.com/office/officeart/2005/8/layout/orgChart1"/>
    <dgm:cxn modelId="{210C34D1-DBED-4D99-B6B3-9C6B9F1B37E5}" type="presOf" srcId="{6A97A9A9-AB35-4E30-832A-C842595461D6}" destId="{9AB143FB-9048-406F-A3CA-A1F43F01BDEA}" srcOrd="0" destOrd="0" presId="urn:microsoft.com/office/officeart/2005/8/layout/orgChart1"/>
    <dgm:cxn modelId="{F6A324FD-DE3C-4972-BD1A-A2B873EEC867}" srcId="{58F473CD-7EE9-46F0-AB89-8FAF390C4BE1}" destId="{1B03F358-F10B-4AB1-BBF8-09B26658761C}" srcOrd="4" destOrd="0" parTransId="{FCB46CD9-0072-4350-9763-4C60D252CD0B}" sibTransId="{113DB265-3273-477C-9BBE-F480224EAB1D}"/>
    <dgm:cxn modelId="{15553701-7961-4BC2-9F1C-9F45E3FEE0A2}" srcId="{58F473CD-7EE9-46F0-AB89-8FAF390C4BE1}" destId="{9F688693-1457-4136-BC2D-EC42CCAD54C4}" srcOrd="0" destOrd="0" parTransId="{8F24096F-DED1-4287-A429-1821F2A3DE88}" sibTransId="{CCFD833E-64F9-4B74-B01F-6104E8C7AF56}"/>
    <dgm:cxn modelId="{6A4F9A2B-5021-461F-863D-8793F369A388}" srcId="{58F473CD-7EE9-46F0-AB89-8FAF390C4BE1}" destId="{132D8B18-8B60-434E-A4B4-7899F2D3B47A}" srcOrd="6" destOrd="0" parTransId="{DFB1A61D-6325-47C7-AFD2-693BF6FB2905}" sibTransId="{971CE97B-CEBD-4B00-AA19-B6D1907E4964}"/>
    <dgm:cxn modelId="{1E3BCB17-A279-4810-A7FA-95E712DC5160}" type="presOf" srcId="{A0336AA5-E635-4616-BEBF-E22A67B6C471}" destId="{1314EB03-C4CA-40D0-8461-2BDB30585F68}" srcOrd="0" destOrd="0" presId="urn:microsoft.com/office/officeart/2005/8/layout/orgChart1"/>
    <dgm:cxn modelId="{CD681D84-3ABE-4E77-BEB9-723C5263D0E9}" type="presOf" srcId="{2B2FB9AF-A690-4926-8362-2E97B976EC54}" destId="{E7F18F5E-7562-4C78-A73D-6FDC110C5E08}" srcOrd="0" destOrd="0" presId="urn:microsoft.com/office/officeart/2005/8/layout/orgChart1"/>
    <dgm:cxn modelId="{3CA01FA9-65E8-4470-8066-0552DAABA6FC}" srcId="{37B82085-094A-4FFA-B36A-D5AB39877926}" destId="{C7616BF4-C0BC-4A7F-BD29-15F5B95BAD40}" srcOrd="1" destOrd="0" parTransId="{9E48E85C-6555-423A-A74B-228F511864A9}" sibTransId="{F1E85A4E-2EA2-4153-B3C6-045669388C3B}"/>
    <dgm:cxn modelId="{23E0071C-96E8-4BAB-B559-A16F5D7F354B}" type="presOf" srcId="{09763B8E-AC38-4B11-9F1F-5813CE63B473}" destId="{25CE8DBF-4550-4246-805F-FFFE4521344E}" srcOrd="1" destOrd="0" presId="urn:microsoft.com/office/officeart/2005/8/layout/orgChart1"/>
    <dgm:cxn modelId="{7A97F2E9-98A4-473C-9AFA-A0065D9F8BEE}" type="presOf" srcId="{5C03A801-D3A4-4D58-9D60-24D97A8A8A1A}" destId="{1CA699BE-EDAE-4BEC-9392-5967783E455D}" srcOrd="0" destOrd="0" presId="urn:microsoft.com/office/officeart/2005/8/layout/orgChart1"/>
    <dgm:cxn modelId="{3A00B554-E49E-4F7A-AC82-1CBF85E39E8A}" type="presOf" srcId="{23CE837E-6E1B-4C60-AD27-320F5393FA43}" destId="{6121E8FA-FC58-4F73-82B2-E80F50F6977A}" srcOrd="1" destOrd="0" presId="urn:microsoft.com/office/officeart/2005/8/layout/orgChart1"/>
    <dgm:cxn modelId="{76BDDE9C-6C0D-4883-A2BF-DB129300E19A}" type="presOf" srcId="{E2174878-C337-4D0E-9228-CCE64267DD33}" destId="{05C866BC-533A-4326-8D78-B54729360240}" srcOrd="0" destOrd="0" presId="urn:microsoft.com/office/officeart/2005/8/layout/orgChart1"/>
    <dgm:cxn modelId="{CEAC8FD7-F9EE-4F7C-AD30-3C5E22C482C8}" type="presOf" srcId="{397E3CF3-2F41-434D-AFF2-B746EE9B70E6}" destId="{E58D4A15-6F9F-4CFC-A0EF-CB12987B44D2}" srcOrd="1" destOrd="0" presId="urn:microsoft.com/office/officeart/2005/8/layout/orgChart1"/>
    <dgm:cxn modelId="{F6ED440F-7C4B-4E51-B7BC-C52D266583B4}" type="presOf" srcId="{48A424EA-050A-4855-AE86-990A7371CCAC}" destId="{B3E86C4E-F36B-46A1-8336-B20824FE86A6}" srcOrd="1" destOrd="0" presId="urn:microsoft.com/office/officeart/2005/8/layout/orgChart1"/>
    <dgm:cxn modelId="{2745A28F-9821-43FD-A560-842A0E989D6A}" srcId="{E2174878-C337-4D0E-9228-CCE64267DD33}" destId="{183382A1-8567-427C-B1C9-6632C2E71653}" srcOrd="3" destOrd="0" parTransId="{D7AEAB1D-564C-41A4-A969-4A64BB754BFD}" sibTransId="{C175DCA8-135A-46A6-A111-CC8D86A6D4A2}"/>
    <dgm:cxn modelId="{FE3FE370-2999-47FF-A8E9-26C4550A6F36}" type="presOf" srcId="{B26025B9-ED8F-40E8-B4FF-4196F1EF11BA}" destId="{425D79D8-5FB4-4F76-8CC2-6D153BCCD0B9}" srcOrd="0" destOrd="0" presId="urn:microsoft.com/office/officeart/2005/8/layout/orgChart1"/>
    <dgm:cxn modelId="{DD800D04-1B10-4EDB-9D8A-A50C957824B0}" srcId="{37B82085-094A-4FFA-B36A-D5AB39877926}" destId="{2D621DA3-78C4-496E-B2C9-A2056647002C}" srcOrd="6" destOrd="0" parTransId="{0B746F31-A0EE-4F5D-91C9-A7BB9C4F450D}" sibTransId="{578369B3-FA5B-425A-8E8F-9C6B67A93718}"/>
    <dgm:cxn modelId="{16FF07F0-4611-4D04-861B-7DB0CEFB8DBF}" srcId="{28D6B192-B50D-44C6-9CCE-93417071E2F0}" destId="{EF52CBC8-D31F-4DBC-AAC9-20CAB0ABE1E2}" srcOrd="1" destOrd="0" parTransId="{B4956A1B-729C-43C6-812E-1A29ABCF433C}" sibTransId="{F5645E58-1A04-434E-9D53-407355446DB6}"/>
    <dgm:cxn modelId="{EEE97A95-1625-4D23-9E90-FF4A14F2B17D}" type="presOf" srcId="{3DBF34C4-8A10-485D-9EB1-5623BC717D2B}" destId="{4104933A-D0C9-4292-B288-FDF366ACBDE3}" srcOrd="0" destOrd="0" presId="urn:microsoft.com/office/officeart/2005/8/layout/orgChart1"/>
    <dgm:cxn modelId="{38E1BC25-7C1A-4D0B-9AAE-2404D94356A3}" srcId="{58F473CD-7EE9-46F0-AB89-8FAF390C4BE1}" destId="{09763B8E-AC38-4B11-9F1F-5813CE63B473}" srcOrd="1" destOrd="0" parTransId="{1FD10D88-883B-4849-AC62-56252E19673F}" sibTransId="{169C4260-65F6-490D-9AB0-8974CE256844}"/>
    <dgm:cxn modelId="{EFEE4ACD-5768-4DC6-AD6E-231CC670F2BF}" type="presOf" srcId="{1A5FA7AC-B8B0-4AF4-AE30-A55399B76BFC}" destId="{B5976C80-1CC3-4AE2-981B-1114E4E6A348}" srcOrd="1" destOrd="0" presId="urn:microsoft.com/office/officeart/2005/8/layout/orgChart1"/>
    <dgm:cxn modelId="{D11FD773-AC61-4BD1-A884-1B88A4F0466E}" type="presOf" srcId="{1E03EBC6-5222-4D0B-A45A-8339A75E7D9B}" destId="{A842FB90-858C-4DD7-8B55-5E0CB0A41DEC}" srcOrd="1" destOrd="0" presId="urn:microsoft.com/office/officeart/2005/8/layout/orgChart1"/>
    <dgm:cxn modelId="{15E16226-3F1C-4BA9-BFDF-B92E487122ED}" type="presOf" srcId="{75384A29-B228-47B8-9CD2-5831E57581CF}" destId="{6CFB1E67-2BAB-46E8-8242-3CE73688EA9F}" srcOrd="1" destOrd="0" presId="urn:microsoft.com/office/officeart/2005/8/layout/orgChart1"/>
    <dgm:cxn modelId="{5BD19B5D-226B-4D77-93BE-223338B8D0F0}" type="presOf" srcId="{F1246A1F-2D82-4E0F-87D9-F950C6947481}" destId="{1366FD94-ED2B-468F-AC2E-A9E734A2DB6C}" srcOrd="0" destOrd="0" presId="urn:microsoft.com/office/officeart/2005/8/layout/orgChart1"/>
    <dgm:cxn modelId="{4E9418C4-BED8-43FE-82BB-19816D66417B}" type="presOf" srcId="{06AB7B50-1F02-4322-9F43-ED0565EF775B}" destId="{EFEA5BB9-FB49-456E-B958-81753769CFD1}" srcOrd="0" destOrd="0" presId="urn:microsoft.com/office/officeart/2005/8/layout/orgChart1"/>
    <dgm:cxn modelId="{5A32525D-F61C-48D0-80F8-C68DBCBADF6B}" type="presOf" srcId="{36E34783-8D73-43EE-9453-7394BAB81991}" destId="{73D969BC-6042-4B95-95E7-96E2360A1EB0}" srcOrd="1" destOrd="0" presId="urn:microsoft.com/office/officeart/2005/8/layout/orgChart1"/>
    <dgm:cxn modelId="{8F5B1A40-7C1A-4FE3-B477-B435BA00454B}" srcId="{E2174878-C337-4D0E-9228-CCE64267DD33}" destId="{DC3074A2-01A3-4C65-AEC4-AAA26C1C14A6}" srcOrd="5" destOrd="0" parTransId="{A9694489-851E-4FF8-BA74-C43A86A90394}" sibTransId="{A24B4A50-0A13-44FF-84F9-60623F26FCED}"/>
    <dgm:cxn modelId="{02642A07-C706-4592-AA39-FCEF936A5E56}" srcId="{DC3074A2-01A3-4C65-AEC4-AAA26C1C14A6}" destId="{23CE837E-6E1B-4C60-AD27-320F5393FA43}" srcOrd="0" destOrd="0" parTransId="{06AB7B50-1F02-4322-9F43-ED0565EF775B}" sibTransId="{0FD9C0B4-6036-44E7-A8C3-9C512E2107A3}"/>
    <dgm:cxn modelId="{0208CC64-852B-451C-931F-FE8FB2AB1465}" type="presOf" srcId="{FCB46CD9-0072-4350-9763-4C60D252CD0B}" destId="{8373E860-1FD2-4C66-94EB-E0F729EC39C0}" srcOrd="0" destOrd="0" presId="urn:microsoft.com/office/officeart/2005/8/layout/orgChart1"/>
    <dgm:cxn modelId="{0F9747AE-858B-4566-A8B8-2F4F2569172A}" srcId="{37B82085-094A-4FFA-B36A-D5AB39877926}" destId="{9E23B26B-4951-433C-AF82-FAE1BA33C953}" srcOrd="3" destOrd="0" parTransId="{BAAF7297-C476-4CF4-8DF9-EAFA8AC6EC6B}" sibTransId="{1CBF0DD9-0244-4F2B-9290-A11146304E7D}"/>
    <dgm:cxn modelId="{41652778-A343-4243-B4BB-DC722627A513}" type="presOf" srcId="{34A9FB96-4A71-4357-ABE7-D7463D280989}" destId="{589534DA-ADF7-45A8-AD24-64827316641B}" srcOrd="0" destOrd="0" presId="urn:microsoft.com/office/officeart/2005/8/layout/orgChart1"/>
    <dgm:cxn modelId="{B8369E5A-94F7-4762-BD7C-9E637FA728CC}" type="presOf" srcId="{649D3C98-3B7C-44D7-AFC7-5F162511773E}" destId="{6830B9D5-3CAA-420E-B737-A747AABD680E}" srcOrd="1" destOrd="0" presId="urn:microsoft.com/office/officeart/2005/8/layout/orgChart1"/>
    <dgm:cxn modelId="{E358F6A1-E3A1-4568-AFE7-E6BBA5C15F9E}" type="presOf" srcId="{DC3074A2-01A3-4C65-AEC4-AAA26C1C14A6}" destId="{404D3CCA-6403-4984-89D9-1513F4866926}" srcOrd="0" destOrd="0" presId="urn:microsoft.com/office/officeart/2005/8/layout/orgChart1"/>
    <dgm:cxn modelId="{9068EEFC-EA17-4B81-B763-BAB1FA70337D}" type="presOf" srcId="{2363BBE7-FA7D-4B37-B10B-B5EF83BFD9D6}" destId="{4FCDEA96-5677-4923-9644-2BDA215F41C7}" srcOrd="1" destOrd="0" presId="urn:microsoft.com/office/officeart/2005/8/layout/orgChart1"/>
    <dgm:cxn modelId="{D8C52DA0-5242-4913-9A12-38F8312F1341}" type="presOf" srcId="{7865BB66-2A88-426E-8367-E2829B3CCDC7}" destId="{52D7B5E3-E1E6-40B2-A25A-03FF530E187B}" srcOrd="0" destOrd="0" presId="urn:microsoft.com/office/officeart/2005/8/layout/orgChart1"/>
    <dgm:cxn modelId="{F58B5406-DFC7-4969-B1CC-E81474A3044E}" type="presOf" srcId="{CEA05118-2656-4742-AB98-420BB41FFD60}" destId="{F4DF7F39-C537-4C82-BB17-2D4E8AB635CF}" srcOrd="0" destOrd="0" presId="urn:microsoft.com/office/officeart/2005/8/layout/orgChart1"/>
    <dgm:cxn modelId="{C2B41C6A-8B71-4914-8F99-9F81FC7E3569}" srcId="{E2174878-C337-4D0E-9228-CCE64267DD33}" destId="{28D6B192-B50D-44C6-9CCE-93417071E2F0}" srcOrd="1" destOrd="0" parTransId="{BA3FED46-F411-4E54-B128-F325F94A2DB3}" sibTransId="{5953B6D0-C532-4E32-B607-A652D88B7175}"/>
    <dgm:cxn modelId="{D099609E-AF7F-4E0C-A55F-B551BBD13BDC}" type="presOf" srcId="{09763B8E-AC38-4B11-9F1F-5813CE63B473}" destId="{45E5AF36-0F1E-46F8-A528-1DA717DE26D2}" srcOrd="0" destOrd="0" presId="urn:microsoft.com/office/officeart/2005/8/layout/orgChart1"/>
    <dgm:cxn modelId="{6A812DDD-D942-4D09-BA9C-BCCF923D2B9E}" type="presOf" srcId="{C5864154-5B35-4828-86BF-866EF98A4B2A}" destId="{66A5A399-72C1-4AEE-921D-461E05029CBD}" srcOrd="0" destOrd="0" presId="urn:microsoft.com/office/officeart/2005/8/layout/orgChart1"/>
    <dgm:cxn modelId="{0BE9494B-818F-44DC-AD50-CBF9C9451A8B}" type="presOf" srcId="{1B03F358-F10B-4AB1-BBF8-09B26658761C}" destId="{26ECC368-35D5-400A-9AF2-DF4FF01978E2}" srcOrd="0" destOrd="0" presId="urn:microsoft.com/office/officeart/2005/8/layout/orgChart1"/>
    <dgm:cxn modelId="{C070DE71-BE50-44B2-A968-D398546B8FAA}" type="presOf" srcId="{64185AB8-7EAD-4D94-89C9-6D6DF0F1F94B}" destId="{23212228-77E0-423E-A073-32B4F09080B8}" srcOrd="0" destOrd="0" presId="urn:microsoft.com/office/officeart/2005/8/layout/orgChart1"/>
    <dgm:cxn modelId="{E4F7984B-F257-441D-9FA6-BBBD99BEBCD0}" srcId="{DC3074A2-01A3-4C65-AEC4-AAA26C1C14A6}" destId="{50D9985B-6D88-4B62-8558-D095725E3BEE}" srcOrd="1" destOrd="0" parTransId="{C5864154-5B35-4828-86BF-866EF98A4B2A}" sibTransId="{1C607CE8-9208-47D6-B79E-A0D57E63E5C9}"/>
    <dgm:cxn modelId="{769AC2CA-DA70-4E9B-87D5-B3214BCB831F}" type="presOf" srcId="{28D6B192-B50D-44C6-9CCE-93417071E2F0}" destId="{404A5030-97FC-4E70-969C-084F556BB43A}" srcOrd="0" destOrd="0" presId="urn:microsoft.com/office/officeart/2005/8/layout/orgChart1"/>
    <dgm:cxn modelId="{3FFDCB4F-4F1D-4DB7-8538-5D83554885F4}" type="presOf" srcId="{23CE837E-6E1B-4C60-AD27-320F5393FA43}" destId="{4F9B9784-E81B-4552-92F2-20B2568B6D46}" srcOrd="0" destOrd="0" presId="urn:microsoft.com/office/officeart/2005/8/layout/orgChart1"/>
    <dgm:cxn modelId="{E71453E4-67D2-485F-94BE-04CDC4E68497}" srcId="{F608BA6F-6CD4-415B-8019-73540ED8DB96}" destId="{E2174878-C337-4D0E-9228-CCE64267DD33}" srcOrd="0" destOrd="0" parTransId="{5A5A0D42-A380-470E-8B27-29230CC447CC}" sibTransId="{70F4E908-A2C3-447D-A58C-7353F71224E4}"/>
    <dgm:cxn modelId="{B7E2BFFA-B9D5-43EA-B2E5-429FABA3B421}" type="presOf" srcId="{2363BBE7-FA7D-4B37-B10B-B5EF83BFD9D6}" destId="{BFB7FC69-8B28-4AD6-81EA-284083BA75C3}" srcOrd="0" destOrd="0" presId="urn:microsoft.com/office/officeart/2005/8/layout/orgChart1"/>
    <dgm:cxn modelId="{8645E84A-8D63-4F95-91A5-BAC2C76CE126}" type="presOf" srcId="{132D8B18-8B60-434E-A4B4-7899F2D3B47A}" destId="{D6C9D379-CD50-49B4-BE71-DE56254BB3F0}" srcOrd="0" destOrd="0" presId="urn:microsoft.com/office/officeart/2005/8/layout/orgChart1"/>
    <dgm:cxn modelId="{1A857D1B-2721-4CA3-B71F-2972D2939EDD}" type="presOf" srcId="{B26025B9-ED8F-40E8-B4FF-4196F1EF11BA}" destId="{76559897-04FB-4CE1-A1ED-577A4C91D5AE}" srcOrd="1" destOrd="0" presId="urn:microsoft.com/office/officeart/2005/8/layout/orgChart1"/>
    <dgm:cxn modelId="{EC1340F8-CB61-4BE8-B786-B251A6FBB8BD}" type="presOf" srcId="{58F473CD-7EE9-46F0-AB89-8FAF390C4BE1}" destId="{3B27B0D8-3C8E-4BAC-9F7E-3BA60E156790}" srcOrd="1" destOrd="0" presId="urn:microsoft.com/office/officeart/2005/8/layout/orgChart1"/>
    <dgm:cxn modelId="{FD606C07-1CD5-49CA-ABED-EC01B0B06985}" type="presOf" srcId="{D7AEAB1D-564C-41A4-A969-4A64BB754BFD}" destId="{BA4790DB-AB3A-423C-A0EF-BBF92415C6E6}" srcOrd="0" destOrd="0" presId="urn:microsoft.com/office/officeart/2005/8/layout/orgChart1"/>
    <dgm:cxn modelId="{0A8C5205-082D-48AF-8EEB-7704ADD64A4C}" type="presOf" srcId="{DFB1A61D-6325-47C7-AFD2-693BF6FB2905}" destId="{2F3656F6-39C7-44AE-B0A0-8DB8D7283B1D}" srcOrd="0" destOrd="0" presId="urn:microsoft.com/office/officeart/2005/8/layout/orgChart1"/>
    <dgm:cxn modelId="{F458CA5D-2ECA-48D6-8A18-C35F480492C3}" type="presOf" srcId="{2D621DA3-78C4-496E-B2C9-A2056647002C}" destId="{7D1F6961-1EC8-4281-8863-5CF984A9394F}" srcOrd="0" destOrd="0" presId="urn:microsoft.com/office/officeart/2005/8/layout/orgChart1"/>
    <dgm:cxn modelId="{4960DE4F-3450-4874-AA8F-DF171BBE4DB3}" type="presOf" srcId="{50D9985B-6D88-4B62-8558-D095725E3BEE}" destId="{DEC06AE7-92CC-4B24-90E1-CB3843471BA2}" srcOrd="0" destOrd="0" presId="urn:microsoft.com/office/officeart/2005/8/layout/orgChart1"/>
    <dgm:cxn modelId="{53114F5F-5F53-4ABA-8F78-0C33500CE284}" type="presOf" srcId="{5A5A0D42-A380-470E-8B27-29230CC447CC}" destId="{99A8018A-F134-4812-87B7-4D378C5E8469}" srcOrd="0" destOrd="0" presId="urn:microsoft.com/office/officeart/2005/8/layout/orgChart1"/>
    <dgm:cxn modelId="{4213B82A-5DB0-4A66-9C92-CB403DE9BF8E}" type="presOf" srcId="{B28917F2-49AC-4DFE-B3CC-899FD5C9FEB0}" destId="{A6E77441-4C26-4695-BF2A-C1982688FC9F}" srcOrd="0" destOrd="0" presId="urn:microsoft.com/office/officeart/2005/8/layout/orgChart1"/>
    <dgm:cxn modelId="{42D26A2D-136D-41CF-BF2F-9E37582F1CC7}" type="presOf" srcId="{E62FFA6D-8A73-438B-9492-A6CF9062FDB0}" destId="{A51C4A01-75E6-47F1-AB40-F79A032A7695}" srcOrd="1" destOrd="0" presId="urn:microsoft.com/office/officeart/2005/8/layout/orgChart1"/>
    <dgm:cxn modelId="{79F15BEB-F4CE-4CE4-85D1-18C16A27DDEB}" srcId="{183382A1-8567-427C-B1C9-6632C2E71653}" destId="{75384A29-B228-47B8-9CD2-5831E57581CF}" srcOrd="0" destOrd="0" parTransId="{65C29CED-D64E-42B7-A041-3BD1D158358F}" sibTransId="{2B48830B-E907-4370-8ECC-5A49DE944CA6}"/>
    <dgm:cxn modelId="{BFD5352F-F561-41EF-86EA-1E8D2D689B5B}" type="presOf" srcId="{1E884880-755C-4975-8ACD-12EAE4603A66}" destId="{DA0879A3-5950-4A91-A637-8D534E5EAFFD}" srcOrd="1" destOrd="0" presId="urn:microsoft.com/office/officeart/2005/8/layout/orgChart1"/>
    <dgm:cxn modelId="{510E6E9C-E410-44EA-8905-F8CA9F70800B}" type="presOf" srcId="{14D1F19A-4508-4B18-ADB6-871F28F054FB}" destId="{63518251-11AD-44BA-9F17-54209B2E3586}" srcOrd="0" destOrd="0" presId="urn:microsoft.com/office/officeart/2005/8/layout/orgChart1"/>
    <dgm:cxn modelId="{503EBF4B-1A4C-4771-8C9B-9EDFC61366E6}" srcId="{58F473CD-7EE9-46F0-AB89-8FAF390C4BE1}" destId="{649D3C98-3B7C-44D7-AFC7-5F162511773E}" srcOrd="2" destOrd="0" parTransId="{6A97A9A9-AB35-4E30-832A-C842595461D6}" sibTransId="{C83F92FC-FD2C-4F40-A129-EBA361AAEDAE}"/>
    <dgm:cxn modelId="{0EC4C20A-024B-4ED7-88F1-FF33A0878149}" type="presOf" srcId="{28D6B192-B50D-44C6-9CCE-93417071E2F0}" destId="{A83242B0-9F08-45AC-B342-A5C345282703}" srcOrd="1" destOrd="0" presId="urn:microsoft.com/office/officeart/2005/8/layout/orgChart1"/>
    <dgm:cxn modelId="{A736BC22-E57B-4DDE-9172-10178695734D}" type="presOf" srcId="{19EB5658-15FF-4D83-8147-181FE62A9FD2}" destId="{F0E78760-341F-4C91-8229-D09CB4250464}" srcOrd="1" destOrd="0" presId="urn:microsoft.com/office/officeart/2005/8/layout/orgChart1"/>
    <dgm:cxn modelId="{59B928EC-8B2A-4E86-9354-1729A5BFE125}" type="presOf" srcId="{37B82085-094A-4FFA-B36A-D5AB39877926}" destId="{B4B82140-0E5B-4B44-8E16-102FA962E26E}" srcOrd="0" destOrd="0" presId="urn:microsoft.com/office/officeart/2005/8/layout/orgChart1"/>
    <dgm:cxn modelId="{161FA8A6-723C-4741-B329-A87C741E666B}" type="presOf" srcId="{0830FD26-CEF2-45E2-9D97-DDD9510E0C57}" destId="{ED757190-4BBD-43D6-BCDB-EAB34CA302D7}" srcOrd="0" destOrd="0" presId="urn:microsoft.com/office/officeart/2005/8/layout/orgChart1"/>
    <dgm:cxn modelId="{BDDFF8A2-370C-49E4-9D35-8E54D72D7883}" type="presOf" srcId="{B26A2BAA-3036-445F-BC04-86CEA538FC38}" destId="{E004CD7F-C01B-4073-82E5-3AFF7EB21581}" srcOrd="0" destOrd="0" presId="urn:microsoft.com/office/officeart/2005/8/layout/orgChart1"/>
    <dgm:cxn modelId="{591966C8-F586-44FE-8A9F-FF6A6ABF77F9}" type="presOf" srcId="{EF52CBC8-D31F-4DBC-AAC9-20CAB0ABE1E2}" destId="{74781959-E018-4E6D-85DC-66798A9C7D42}" srcOrd="0" destOrd="0" presId="urn:microsoft.com/office/officeart/2005/8/layout/orgChart1"/>
    <dgm:cxn modelId="{62B8DED0-593F-4EB3-951B-4D4AD0DD0FDD}" srcId="{37B82085-094A-4FFA-B36A-D5AB39877926}" destId="{2363BBE7-FA7D-4B37-B10B-B5EF83BFD9D6}" srcOrd="4" destOrd="0" parTransId="{64185AB8-7EAD-4D94-89C9-6D6DF0F1F94B}" sibTransId="{44D7ADDE-BF07-472F-8C2C-AA76B2FD934E}"/>
    <dgm:cxn modelId="{F59DE235-D422-4869-80C5-EBE14131ABD9}" type="presOf" srcId="{C7616BF4-C0BC-4A7F-BD29-15F5B95BAD40}" destId="{7485A10C-3DD6-4099-933E-4737E2524195}" srcOrd="0" destOrd="0" presId="urn:microsoft.com/office/officeart/2005/8/layout/orgChart1"/>
    <dgm:cxn modelId="{E948BFA2-0028-49D3-A604-4157EB86DBD1}" type="presOf" srcId="{9F688693-1457-4136-BC2D-EC42CCAD54C4}" destId="{1F3F0CF4-07B0-42B2-91D8-600FB9757FF7}" srcOrd="0" destOrd="0" presId="urn:microsoft.com/office/officeart/2005/8/layout/orgChart1"/>
    <dgm:cxn modelId="{DFB5ED2D-5F8F-49BB-BE5B-57E8D04ADCB9}" type="presOf" srcId="{051BC4E8-5716-4762-935D-5A6F33456867}" destId="{42A561EB-11B4-4123-B93C-F9E203C740CB}" srcOrd="1" destOrd="0" presId="urn:microsoft.com/office/officeart/2005/8/layout/orgChart1"/>
    <dgm:cxn modelId="{2868F44C-A58C-4E89-96FB-AAACBBF0DBC2}" type="presOf" srcId="{D1F29F03-A02C-4046-A756-469C38948885}" destId="{82060A32-51CD-49AB-BC08-5E0849177AEC}" srcOrd="1" destOrd="0" presId="urn:microsoft.com/office/officeart/2005/8/layout/orgChart1"/>
    <dgm:cxn modelId="{3B616ACC-353A-4B6A-80A7-2908C94F4E19}" type="presOf" srcId="{36E34783-8D73-43EE-9453-7394BAB81991}" destId="{606F3F3B-8736-4AAD-93E0-B2B2A477356A}" srcOrd="0" destOrd="0" presId="urn:microsoft.com/office/officeart/2005/8/layout/orgChart1"/>
    <dgm:cxn modelId="{A6B4601C-4861-4495-8285-9F38676549A5}" type="presOf" srcId="{051BC4E8-5716-4762-935D-5A6F33456867}" destId="{C60B0B62-4CF6-4AFF-9854-3F978C8F513B}" srcOrd="0" destOrd="0" presId="urn:microsoft.com/office/officeart/2005/8/layout/orgChart1"/>
    <dgm:cxn modelId="{45C59DA5-D25E-4F8A-A412-AEC516C8233D}" type="presOf" srcId="{D1F29F03-A02C-4046-A756-469C38948885}" destId="{6AE7DC3E-A4E0-42B5-B509-01350C7CF70F}" srcOrd="0" destOrd="0" presId="urn:microsoft.com/office/officeart/2005/8/layout/orgChart1"/>
    <dgm:cxn modelId="{A53A626F-D8E5-4CF2-A7C5-6FA008819000}" type="presOf" srcId="{1B754ACB-3A07-41A8-9E10-4086B996203D}" destId="{67823C35-05CA-406A-B828-6EF5D81A4FE6}" srcOrd="0" destOrd="0" presId="urn:microsoft.com/office/officeart/2005/8/layout/orgChart1"/>
    <dgm:cxn modelId="{61CD3D91-A6DC-442F-BCAF-543C05F55EBE}" type="presOf" srcId="{0B746F31-A0EE-4F5D-91C9-A7BB9C4F450D}" destId="{921BDDF4-9D73-418F-8E94-139BF14AF0AA}" srcOrd="0" destOrd="0" presId="urn:microsoft.com/office/officeart/2005/8/layout/orgChart1"/>
    <dgm:cxn modelId="{E08FB127-A208-47D8-9141-B7A9D57DE9B1}" type="presOf" srcId="{608D88A2-D59F-4290-87BA-B9573E79B165}" destId="{EC495601-B162-4462-9360-E4FFCC7DA9C0}" srcOrd="0" destOrd="0" presId="urn:microsoft.com/office/officeart/2005/8/layout/orgChart1"/>
    <dgm:cxn modelId="{928BE604-6FCF-4CF3-BD28-BB4FF581D10F}" type="presOf" srcId="{1FD10D88-883B-4849-AC62-56252E19673F}" destId="{A5198D23-4A72-4BF9-B25D-52AB78A480B6}" srcOrd="0" destOrd="0" presId="urn:microsoft.com/office/officeart/2005/8/layout/orgChart1"/>
    <dgm:cxn modelId="{029AF19A-ECBB-484D-A1BB-7C8A7ED73159}" srcId="{183382A1-8567-427C-B1C9-6632C2E71653}" destId="{A0336AA5-E635-4616-BEBF-E22A67B6C471}" srcOrd="1" destOrd="0" parTransId="{0830FD26-CEF2-45E2-9D97-DDD9510E0C57}" sibTransId="{AF67341B-BA9A-4631-8C89-387E8AADD669}"/>
    <dgm:cxn modelId="{C9C1570F-A93E-4DE3-9A9D-41A0923A6DC5}" type="presOf" srcId="{607A9268-51C6-4506-8728-86058796C0D7}" destId="{4F0A1D12-7A89-4C36-BD53-A7A4BC7D1F1A}" srcOrd="0" destOrd="0" presId="urn:microsoft.com/office/officeart/2005/8/layout/orgChart1"/>
    <dgm:cxn modelId="{5785A44A-3AF0-4F6B-BD97-C8F8A01BAF9A}" srcId="{28D6B192-B50D-44C6-9CCE-93417071E2F0}" destId="{1E03EBC6-5222-4D0B-A45A-8339A75E7D9B}" srcOrd="2" destOrd="0" parTransId="{3D472086-8F9D-4113-BE77-25186383A2E1}" sibTransId="{B150A4E3-CD38-4A4A-90E2-47EFE14A9F5E}"/>
    <dgm:cxn modelId="{EFA1696D-6D3E-4B4D-A8CC-03F5210C4916}" type="presOf" srcId="{374FF4E4-84EA-4D97-A29C-0031C0C97C22}" destId="{29F7FFF4-EEAF-4613-9E1B-97545DFF0A2C}" srcOrd="0" destOrd="0" presId="urn:microsoft.com/office/officeart/2005/8/layout/orgChart1"/>
    <dgm:cxn modelId="{AB8CFAA5-52DD-4A65-AD79-78D65C0AE2F7}" srcId="{37B82085-094A-4FFA-B36A-D5AB39877926}" destId="{EE1C95D4-5A76-41EB-BF02-746737848884}" srcOrd="5" destOrd="0" parTransId="{B26A2BAA-3036-445F-BC04-86CEA538FC38}" sibTransId="{35AB0DD5-82AF-4197-9F1C-BD0E61CC14D0}"/>
    <dgm:cxn modelId="{BB6E601C-61B4-480F-BBCE-5E2514374316}" srcId="{28D6B192-B50D-44C6-9CCE-93417071E2F0}" destId="{1A5FA7AC-B8B0-4AF4-AE30-A55399B76BFC}" srcOrd="4" destOrd="0" parTransId="{374FF4E4-84EA-4D97-A29C-0031C0C97C22}" sibTransId="{3106ADB8-2D10-435E-A475-6FF19AF53CA1}"/>
    <dgm:cxn modelId="{066A8912-FE55-4483-8645-AA4127E1BE0E}" type="presOf" srcId="{3D472086-8F9D-4113-BE77-25186383A2E1}" destId="{02179ECF-92ED-4E2A-9FC1-D1DDFA38BE45}" srcOrd="0" destOrd="0" presId="urn:microsoft.com/office/officeart/2005/8/layout/orgChart1"/>
    <dgm:cxn modelId="{E5D68796-B620-4217-B9BC-5D9CFA7DCFCA}" srcId="{5C03A801-D3A4-4D58-9D60-24D97A8A8A1A}" destId="{B26025B9-ED8F-40E8-B4FF-4196F1EF11BA}" srcOrd="0" destOrd="0" parTransId="{74CD00CD-89D3-4C27-AB30-0C1274B0ABD6}" sibTransId="{6F746B33-D6F7-424A-A9B8-A43A0296F6B1}"/>
    <dgm:cxn modelId="{BDE50E00-A58A-42AC-B43A-165033E78C7C}" type="presOf" srcId="{F1B88FFF-E303-433C-91C7-2CF7BAD18851}" destId="{7477768F-53D5-4D45-A06F-A3BC1EFE7549}" srcOrd="1" destOrd="0" presId="urn:microsoft.com/office/officeart/2005/8/layout/orgChart1"/>
    <dgm:cxn modelId="{749042D7-13B2-4104-A6D7-F6DCC6D54652}" type="presOf" srcId="{80B1A246-04D0-4A49-BBA5-66E5FC342514}" destId="{05C3F116-3DB2-40F3-A4DE-AB7C4AF5AFC2}" srcOrd="1" destOrd="0" presId="urn:microsoft.com/office/officeart/2005/8/layout/orgChart1"/>
    <dgm:cxn modelId="{45590185-BD57-4F4B-B605-71AC87E93D8B}" type="presOf" srcId="{9E23B26B-4951-433C-AF82-FAE1BA33C953}" destId="{9F4944A3-FFE0-4898-BBD4-5E2292B5E887}" srcOrd="0" destOrd="0" presId="urn:microsoft.com/office/officeart/2005/8/layout/orgChart1"/>
    <dgm:cxn modelId="{897E9B64-ED8B-4ACE-BC9F-A83A70F5B56F}" srcId="{28D6B192-B50D-44C6-9CCE-93417071E2F0}" destId="{19EB5658-15FF-4D83-8147-181FE62A9FD2}" srcOrd="0" destOrd="0" parTransId="{FDE446C2-841E-400A-91BD-94504BECC2DF}" sibTransId="{0E0714F6-5745-4424-8EFA-CA9128CA6128}"/>
    <dgm:cxn modelId="{A08C0180-AA2B-4542-AD5A-5C26942E1526}" srcId="{183382A1-8567-427C-B1C9-6632C2E71653}" destId="{397E3CF3-2F41-434D-AFF2-B746EE9B70E6}" srcOrd="2" destOrd="0" parTransId="{67FD3D87-9AB2-40B7-9D15-F77946F5A170}" sibTransId="{DF48F350-C26E-47D0-AA52-EC55A713824F}"/>
    <dgm:cxn modelId="{8343EDF7-D3BB-445B-A69A-57427C3619AA}" srcId="{E2174878-C337-4D0E-9228-CCE64267DD33}" destId="{58F473CD-7EE9-46F0-AB89-8FAF390C4BE1}" srcOrd="0" destOrd="0" parTransId="{7929CF63-F3DA-4308-9C03-8D6EDE4CE078}" sibTransId="{41D0F298-6EB8-491A-94AD-3BA3A13FBD93}"/>
    <dgm:cxn modelId="{F63029E9-677B-4CBB-ACCC-574454A8B4A1}" type="presOf" srcId="{EE1C95D4-5A76-41EB-BF02-746737848884}" destId="{21ADD5C3-CE46-4113-8A7C-FFE6D967723B}" srcOrd="1" destOrd="0" presId="urn:microsoft.com/office/officeart/2005/8/layout/orgChart1"/>
    <dgm:cxn modelId="{B92BC112-613D-4905-8CE3-54A9A3CF91E3}" type="presOf" srcId="{B4956A1B-729C-43C6-812E-1A29ABCF433C}" destId="{C3A6C832-1E45-45FA-B3B7-DE1A92D434B1}" srcOrd="0" destOrd="0" presId="urn:microsoft.com/office/officeart/2005/8/layout/orgChart1"/>
    <dgm:cxn modelId="{3C0770D0-CFB0-412A-9A1F-6D89353CB644}" srcId="{19EB5658-15FF-4D83-8147-181FE62A9FD2}" destId="{2B2FB9AF-A690-4926-8362-2E97B976EC54}" srcOrd="0" destOrd="0" parTransId="{B28917F2-49AC-4DFE-B3CC-899FD5C9FEB0}" sibTransId="{8140DDBA-57AE-441E-88EC-8B3083329F38}"/>
    <dgm:cxn modelId="{F12B020F-75D6-4906-93EF-6B520EE4F399}" type="presOf" srcId="{D3A2E3DA-AC4E-4B5A-ACD1-2ACD0B77B4DE}" destId="{3B4BBCA7-E5FD-4938-B622-41A6F676A6AB}" srcOrd="0" destOrd="0" presId="urn:microsoft.com/office/officeart/2005/8/layout/orgChart1"/>
    <dgm:cxn modelId="{D9DC2A7F-F8C5-4A2B-B3CB-9D5D2F687D01}" type="presOf" srcId="{28D467DF-2819-48BA-82C6-445635520DC8}" destId="{9F093152-64A0-4AD5-88C6-AD362B1DC606}" srcOrd="0" destOrd="0" presId="urn:microsoft.com/office/officeart/2005/8/layout/orgChart1"/>
    <dgm:cxn modelId="{B4BB5BF0-96C7-43F0-BC7A-40B5D5AD529E}" type="presOf" srcId="{D0465B4D-AA27-439A-B98E-7397E7E1A618}" destId="{810360B7-9310-4ED8-9EE2-F2A836E26BFC}" srcOrd="1" destOrd="0" presId="urn:microsoft.com/office/officeart/2005/8/layout/orgChart1"/>
    <dgm:cxn modelId="{13B0B0A5-3C8F-4005-877D-7733BB0CF2C7}" srcId="{183382A1-8567-427C-B1C9-6632C2E71653}" destId="{D3A2E3DA-AC4E-4B5A-ACD1-2ACD0B77B4DE}" srcOrd="3" destOrd="0" parTransId="{3DBF34C4-8A10-485D-9EB1-5623BC717D2B}" sibTransId="{B04C3054-A642-4B38-AB33-07CEEE3F40CA}"/>
    <dgm:cxn modelId="{DCF474D8-B374-4B6F-8C69-F73EA75A9B83}" type="presOf" srcId="{51FD70AF-A4AD-4909-B615-C7C77A416A59}" destId="{DC6A0D9A-F680-480F-AFFE-88D277A88B06}" srcOrd="1" destOrd="0" presId="urn:microsoft.com/office/officeart/2005/8/layout/orgChart1"/>
    <dgm:cxn modelId="{627C06D1-DA72-4499-B4A1-93748F214CBD}" srcId="{D49CCDB5-0EA4-4FA7-851B-8F09AD61C09B}" destId="{F608BA6F-6CD4-415B-8019-73540ED8DB96}" srcOrd="0" destOrd="0" parTransId="{D1ACF922-3C0F-45C3-8FD3-E07AA7585D9F}" sibTransId="{A3833C04-E89C-4AB0-A536-655793EE14F7}"/>
    <dgm:cxn modelId="{4DDB589A-A849-4DFD-BEBA-FA104002EAD7}" type="presOf" srcId="{8F24096F-DED1-4287-A429-1821F2A3DE88}" destId="{EDA54C54-2948-4441-A8C4-065BDD927FB2}" srcOrd="0" destOrd="0" presId="urn:microsoft.com/office/officeart/2005/8/layout/orgChart1"/>
    <dgm:cxn modelId="{25E0B586-2B07-470E-9024-855FD8173BE7}" type="presOf" srcId="{1B03F358-F10B-4AB1-BBF8-09B26658761C}" destId="{3A2E4AB1-0C11-4504-BE6B-B2E93C778F8E}" srcOrd="1" destOrd="0" presId="urn:microsoft.com/office/officeart/2005/8/layout/orgChart1"/>
    <dgm:cxn modelId="{498F0C45-8008-483C-8482-69AFB9BB5EF3}" type="presParOf" srcId="{E9955949-7296-4FB3-8817-314AA44149AA}" destId="{4F093E3E-BA2C-47CF-B405-E8A600702FDD}" srcOrd="0" destOrd="0" presId="urn:microsoft.com/office/officeart/2005/8/layout/orgChart1"/>
    <dgm:cxn modelId="{4D580AFA-D093-42F9-B806-D3218862454D}" type="presParOf" srcId="{4F093E3E-BA2C-47CF-B405-E8A600702FDD}" destId="{6A7DCD6E-5C1A-4438-A77F-2745D15ED096}" srcOrd="0" destOrd="0" presId="urn:microsoft.com/office/officeart/2005/8/layout/orgChart1"/>
    <dgm:cxn modelId="{30CDAD81-3AC6-4439-A053-FF2A01A80F7C}" type="presParOf" srcId="{6A7DCD6E-5C1A-4438-A77F-2745D15ED096}" destId="{09FB5868-DF8C-49F0-99BF-E0F79FF20D06}" srcOrd="0" destOrd="0" presId="urn:microsoft.com/office/officeart/2005/8/layout/orgChart1"/>
    <dgm:cxn modelId="{2F50E71E-4E28-4F1A-B145-24DDDDD1A3BC}" type="presParOf" srcId="{6A7DCD6E-5C1A-4438-A77F-2745D15ED096}" destId="{4A5099A3-6329-46A9-81B2-D862C9642CDC}" srcOrd="1" destOrd="0" presId="urn:microsoft.com/office/officeart/2005/8/layout/orgChart1"/>
    <dgm:cxn modelId="{14157E6B-F95E-4F9F-B4B9-1B59149A2903}" type="presParOf" srcId="{4F093E3E-BA2C-47CF-B405-E8A600702FDD}" destId="{8B4B28F7-8FB4-4186-B38A-7C232EB68165}" srcOrd="1" destOrd="0" presId="urn:microsoft.com/office/officeart/2005/8/layout/orgChart1"/>
    <dgm:cxn modelId="{03263860-B43D-4816-8233-76E68A5E39F0}" type="presParOf" srcId="{8B4B28F7-8FB4-4186-B38A-7C232EB68165}" destId="{99A8018A-F134-4812-87B7-4D378C5E8469}" srcOrd="0" destOrd="0" presId="urn:microsoft.com/office/officeart/2005/8/layout/orgChart1"/>
    <dgm:cxn modelId="{07C6331D-1024-4181-847D-79C571672E85}" type="presParOf" srcId="{8B4B28F7-8FB4-4186-B38A-7C232EB68165}" destId="{2B879F4B-C355-4665-981C-4AB22BE28837}" srcOrd="1" destOrd="0" presId="urn:microsoft.com/office/officeart/2005/8/layout/orgChart1"/>
    <dgm:cxn modelId="{EC41A82A-D811-4CBD-9E8C-E841110ABEBB}" type="presParOf" srcId="{2B879F4B-C355-4665-981C-4AB22BE28837}" destId="{1FE3EA92-9931-4F5E-8DFD-471BCF93D5C5}" srcOrd="0" destOrd="0" presId="urn:microsoft.com/office/officeart/2005/8/layout/orgChart1"/>
    <dgm:cxn modelId="{972F6FEB-D410-407D-A6F5-C0E69C77BA04}" type="presParOf" srcId="{1FE3EA92-9931-4F5E-8DFD-471BCF93D5C5}" destId="{05C866BC-533A-4326-8D78-B54729360240}" srcOrd="0" destOrd="0" presId="urn:microsoft.com/office/officeart/2005/8/layout/orgChart1"/>
    <dgm:cxn modelId="{3B23CDA7-CA6B-4B2E-B03D-BFA8BDDAFBE8}" type="presParOf" srcId="{1FE3EA92-9931-4F5E-8DFD-471BCF93D5C5}" destId="{92F2A8A7-D867-48E0-878C-F22081EFD563}" srcOrd="1" destOrd="0" presId="urn:microsoft.com/office/officeart/2005/8/layout/orgChart1"/>
    <dgm:cxn modelId="{1DCD7925-1025-44A2-ACDF-BB295303CD6D}" type="presParOf" srcId="{2B879F4B-C355-4665-981C-4AB22BE28837}" destId="{F2AD1491-51FD-4B4F-AC9E-0D6F5D5C7F8F}" srcOrd="1" destOrd="0" presId="urn:microsoft.com/office/officeart/2005/8/layout/orgChart1"/>
    <dgm:cxn modelId="{DCA823CD-31D1-4576-AE21-8F041FC0F5CB}" type="presParOf" srcId="{F2AD1491-51FD-4B4F-AC9E-0D6F5D5C7F8F}" destId="{C2814A2E-6821-41C7-A294-7C728A95DD9D}" srcOrd="0" destOrd="0" presId="urn:microsoft.com/office/officeart/2005/8/layout/orgChart1"/>
    <dgm:cxn modelId="{1A976658-80CD-42CC-A6A6-C131169B29F8}" type="presParOf" srcId="{F2AD1491-51FD-4B4F-AC9E-0D6F5D5C7F8F}" destId="{DE765319-4166-4D80-9F58-23948AFBBAB6}" srcOrd="1" destOrd="0" presId="urn:microsoft.com/office/officeart/2005/8/layout/orgChart1"/>
    <dgm:cxn modelId="{EA8744F2-D555-441B-A3A0-588EC4AF60D7}" type="presParOf" srcId="{DE765319-4166-4D80-9F58-23948AFBBAB6}" destId="{F69E040C-1FC7-4FA9-8FB1-0366AD7AD1E5}" srcOrd="0" destOrd="0" presId="urn:microsoft.com/office/officeart/2005/8/layout/orgChart1"/>
    <dgm:cxn modelId="{9D6BA47E-4731-4FDC-BC03-F43C56DD5F4D}" type="presParOf" srcId="{F69E040C-1FC7-4FA9-8FB1-0366AD7AD1E5}" destId="{815B460B-EEBB-4485-B701-B1E687E85473}" srcOrd="0" destOrd="0" presId="urn:microsoft.com/office/officeart/2005/8/layout/orgChart1"/>
    <dgm:cxn modelId="{15E2C038-AE45-441B-8F5E-C905565087E9}" type="presParOf" srcId="{F69E040C-1FC7-4FA9-8FB1-0366AD7AD1E5}" destId="{3B27B0D8-3C8E-4BAC-9F7E-3BA60E156790}" srcOrd="1" destOrd="0" presId="urn:microsoft.com/office/officeart/2005/8/layout/orgChart1"/>
    <dgm:cxn modelId="{DA368B3B-0C23-4DEB-9B3D-9E2DDBF51892}" type="presParOf" srcId="{DE765319-4166-4D80-9F58-23948AFBBAB6}" destId="{67F95E13-09A8-4979-9452-ADEE99F327EB}" srcOrd="1" destOrd="0" presId="urn:microsoft.com/office/officeart/2005/8/layout/orgChart1"/>
    <dgm:cxn modelId="{56437828-A278-4940-98B6-F6E4A6D20800}" type="presParOf" srcId="{67F95E13-09A8-4979-9452-ADEE99F327EB}" destId="{EDA54C54-2948-4441-A8C4-065BDD927FB2}" srcOrd="0" destOrd="0" presId="urn:microsoft.com/office/officeart/2005/8/layout/orgChart1"/>
    <dgm:cxn modelId="{07731D8E-189B-48F4-994C-395F9438767A}" type="presParOf" srcId="{67F95E13-09A8-4979-9452-ADEE99F327EB}" destId="{BFCE4B0B-AE2C-4EEF-AA1C-1E012CCF3100}" srcOrd="1" destOrd="0" presId="urn:microsoft.com/office/officeart/2005/8/layout/orgChart1"/>
    <dgm:cxn modelId="{B766A9B1-067A-4286-BD3F-D811CB9F131C}" type="presParOf" srcId="{BFCE4B0B-AE2C-4EEF-AA1C-1E012CCF3100}" destId="{8C591980-C303-4BB2-B2C2-38AC0C6C1BDC}" srcOrd="0" destOrd="0" presId="urn:microsoft.com/office/officeart/2005/8/layout/orgChart1"/>
    <dgm:cxn modelId="{810625E5-976B-4A8E-BA5B-F825CB7A58BB}" type="presParOf" srcId="{8C591980-C303-4BB2-B2C2-38AC0C6C1BDC}" destId="{1F3F0CF4-07B0-42B2-91D8-600FB9757FF7}" srcOrd="0" destOrd="0" presId="urn:microsoft.com/office/officeart/2005/8/layout/orgChart1"/>
    <dgm:cxn modelId="{84E76E0C-144E-4EA1-AEC5-15B4E1C2DF47}" type="presParOf" srcId="{8C591980-C303-4BB2-B2C2-38AC0C6C1BDC}" destId="{56D94572-3664-4164-9FF8-5F671C9F21BD}" srcOrd="1" destOrd="0" presId="urn:microsoft.com/office/officeart/2005/8/layout/orgChart1"/>
    <dgm:cxn modelId="{6DD17E9B-C949-47B6-979D-4513B69D9C40}" type="presParOf" srcId="{BFCE4B0B-AE2C-4EEF-AA1C-1E012CCF3100}" destId="{C01B31C7-7BCC-41EC-85B9-F7B27344317B}" srcOrd="1" destOrd="0" presId="urn:microsoft.com/office/officeart/2005/8/layout/orgChart1"/>
    <dgm:cxn modelId="{0347AF05-006A-421A-A827-188B1CF00B2F}" type="presParOf" srcId="{BFCE4B0B-AE2C-4EEF-AA1C-1E012CCF3100}" destId="{0373A9F8-F8A7-4029-8D3A-83201D6BC43C}" srcOrd="2" destOrd="0" presId="urn:microsoft.com/office/officeart/2005/8/layout/orgChart1"/>
    <dgm:cxn modelId="{92488A29-98FD-4BDB-85EC-E900F1C0B183}" type="presParOf" srcId="{67F95E13-09A8-4979-9452-ADEE99F327EB}" destId="{A5198D23-4A72-4BF9-B25D-52AB78A480B6}" srcOrd="2" destOrd="0" presId="urn:microsoft.com/office/officeart/2005/8/layout/orgChart1"/>
    <dgm:cxn modelId="{C85993C2-B91F-42E6-9567-DF1DD2CEC70C}" type="presParOf" srcId="{67F95E13-09A8-4979-9452-ADEE99F327EB}" destId="{136AED1A-93CF-42E1-BB56-C2633E1396CF}" srcOrd="3" destOrd="0" presId="urn:microsoft.com/office/officeart/2005/8/layout/orgChart1"/>
    <dgm:cxn modelId="{7F183BC6-EF95-4136-9232-3B442D66EC18}" type="presParOf" srcId="{136AED1A-93CF-42E1-BB56-C2633E1396CF}" destId="{24378AD6-76D8-43BF-9F5A-483E6B366D6F}" srcOrd="0" destOrd="0" presId="urn:microsoft.com/office/officeart/2005/8/layout/orgChart1"/>
    <dgm:cxn modelId="{9BD580BA-F076-45AA-A97C-5969F6D9B517}" type="presParOf" srcId="{24378AD6-76D8-43BF-9F5A-483E6B366D6F}" destId="{45E5AF36-0F1E-46F8-A528-1DA717DE26D2}" srcOrd="0" destOrd="0" presId="urn:microsoft.com/office/officeart/2005/8/layout/orgChart1"/>
    <dgm:cxn modelId="{D4D23965-83F4-48CF-A909-67208A672DF3}" type="presParOf" srcId="{24378AD6-76D8-43BF-9F5A-483E6B366D6F}" destId="{25CE8DBF-4550-4246-805F-FFFE4521344E}" srcOrd="1" destOrd="0" presId="urn:microsoft.com/office/officeart/2005/8/layout/orgChart1"/>
    <dgm:cxn modelId="{2970378C-B70F-453E-BF84-7E3FC6806A75}" type="presParOf" srcId="{136AED1A-93CF-42E1-BB56-C2633E1396CF}" destId="{5D85D17B-9421-451E-9029-278E6B9C0B97}" srcOrd="1" destOrd="0" presId="urn:microsoft.com/office/officeart/2005/8/layout/orgChart1"/>
    <dgm:cxn modelId="{F0D5B5EC-8F2C-4D52-9769-A0A52FBE36E6}" type="presParOf" srcId="{136AED1A-93CF-42E1-BB56-C2633E1396CF}" destId="{CB46B123-AD1B-4704-A46E-9232AB48D629}" srcOrd="2" destOrd="0" presId="urn:microsoft.com/office/officeart/2005/8/layout/orgChart1"/>
    <dgm:cxn modelId="{305D1B3F-2772-4E65-9BF0-73E6F7AAABE5}" type="presParOf" srcId="{67F95E13-09A8-4979-9452-ADEE99F327EB}" destId="{9AB143FB-9048-406F-A3CA-A1F43F01BDEA}" srcOrd="4" destOrd="0" presId="urn:microsoft.com/office/officeart/2005/8/layout/orgChart1"/>
    <dgm:cxn modelId="{439A268A-E573-420A-BA71-EAE0482C3627}" type="presParOf" srcId="{67F95E13-09A8-4979-9452-ADEE99F327EB}" destId="{7826751A-2A0F-4DF6-B1D9-2936B19323EA}" srcOrd="5" destOrd="0" presId="urn:microsoft.com/office/officeart/2005/8/layout/orgChart1"/>
    <dgm:cxn modelId="{9E15718F-C720-475F-B79B-06CBF40BCBD5}" type="presParOf" srcId="{7826751A-2A0F-4DF6-B1D9-2936B19323EA}" destId="{352E4590-4D0A-41A0-BDBA-AE4379E8E03A}" srcOrd="0" destOrd="0" presId="urn:microsoft.com/office/officeart/2005/8/layout/orgChart1"/>
    <dgm:cxn modelId="{C076BDEF-7113-46AE-A323-8E1404FFB0AB}" type="presParOf" srcId="{352E4590-4D0A-41A0-BDBA-AE4379E8E03A}" destId="{550B5F82-D678-4636-8BEC-BD43F7CB405A}" srcOrd="0" destOrd="0" presId="urn:microsoft.com/office/officeart/2005/8/layout/orgChart1"/>
    <dgm:cxn modelId="{2D54BCC7-F310-4FF5-AB08-102E0F9DB972}" type="presParOf" srcId="{352E4590-4D0A-41A0-BDBA-AE4379E8E03A}" destId="{6830B9D5-3CAA-420E-B737-A747AABD680E}" srcOrd="1" destOrd="0" presId="urn:microsoft.com/office/officeart/2005/8/layout/orgChart1"/>
    <dgm:cxn modelId="{5305A782-F89E-4DC8-B293-8D3FBCC2F33D}" type="presParOf" srcId="{7826751A-2A0F-4DF6-B1D9-2936B19323EA}" destId="{238E30B6-BE6F-4C8F-A963-FF226399554C}" srcOrd="1" destOrd="0" presId="urn:microsoft.com/office/officeart/2005/8/layout/orgChart1"/>
    <dgm:cxn modelId="{A56C3488-CABA-460D-B518-EB31A1244F56}" type="presParOf" srcId="{7826751A-2A0F-4DF6-B1D9-2936B19323EA}" destId="{EA415AEE-63EB-466B-8A30-1B70A227A711}" srcOrd="2" destOrd="0" presId="urn:microsoft.com/office/officeart/2005/8/layout/orgChart1"/>
    <dgm:cxn modelId="{4CE70649-977C-4200-BF91-EFEC7D460E45}" type="presParOf" srcId="{67F95E13-09A8-4979-9452-ADEE99F327EB}" destId="{EC495601-B162-4462-9360-E4FFCC7DA9C0}" srcOrd="6" destOrd="0" presId="urn:microsoft.com/office/officeart/2005/8/layout/orgChart1"/>
    <dgm:cxn modelId="{88E45AD5-9CF1-495F-91B7-629F1A0FDE0B}" type="presParOf" srcId="{67F95E13-09A8-4979-9452-ADEE99F327EB}" destId="{4A3612F0-00A4-4CC0-A4A2-8E8B5ADF86E7}" srcOrd="7" destOrd="0" presId="urn:microsoft.com/office/officeart/2005/8/layout/orgChart1"/>
    <dgm:cxn modelId="{52AFF6A5-8D2C-4AC0-AEF5-A27F25743696}" type="presParOf" srcId="{4A3612F0-00A4-4CC0-A4A2-8E8B5ADF86E7}" destId="{6D422A60-5611-4FE3-8F2C-0721C6F1401B}" srcOrd="0" destOrd="0" presId="urn:microsoft.com/office/officeart/2005/8/layout/orgChart1"/>
    <dgm:cxn modelId="{4AFE0756-1B84-4429-AF94-9847FAC3BC9B}" type="presParOf" srcId="{6D422A60-5611-4FE3-8F2C-0721C6F1401B}" destId="{041E820F-A429-4626-B2DD-6E2A52166766}" srcOrd="0" destOrd="0" presId="urn:microsoft.com/office/officeart/2005/8/layout/orgChart1"/>
    <dgm:cxn modelId="{CFCDA53E-A869-46DA-B749-F0DE00AA1FD1}" type="presParOf" srcId="{6D422A60-5611-4FE3-8F2C-0721C6F1401B}" destId="{A51C4A01-75E6-47F1-AB40-F79A032A7695}" srcOrd="1" destOrd="0" presId="urn:microsoft.com/office/officeart/2005/8/layout/orgChart1"/>
    <dgm:cxn modelId="{B20B48DC-B8AB-4B68-9EA5-80BE7A985458}" type="presParOf" srcId="{4A3612F0-00A4-4CC0-A4A2-8E8B5ADF86E7}" destId="{F290E606-80BB-4C4C-AAD4-EDA50AEA7804}" srcOrd="1" destOrd="0" presId="urn:microsoft.com/office/officeart/2005/8/layout/orgChart1"/>
    <dgm:cxn modelId="{32D16FF1-DE9B-46A8-A7AB-C773323E2525}" type="presParOf" srcId="{4A3612F0-00A4-4CC0-A4A2-8E8B5ADF86E7}" destId="{19E95499-FA78-447B-AC78-5D230A7E93AE}" srcOrd="2" destOrd="0" presId="urn:microsoft.com/office/officeart/2005/8/layout/orgChart1"/>
    <dgm:cxn modelId="{81843566-2428-49C9-8A96-222FD5FB068C}" type="presParOf" srcId="{67F95E13-09A8-4979-9452-ADEE99F327EB}" destId="{8373E860-1FD2-4C66-94EB-E0F729EC39C0}" srcOrd="8" destOrd="0" presId="urn:microsoft.com/office/officeart/2005/8/layout/orgChart1"/>
    <dgm:cxn modelId="{36F85489-126D-4734-91A5-D5FC128ACCB9}" type="presParOf" srcId="{67F95E13-09A8-4979-9452-ADEE99F327EB}" destId="{CC853BBD-8DA7-4AF4-BE28-07A0C16D8ACE}" srcOrd="9" destOrd="0" presId="urn:microsoft.com/office/officeart/2005/8/layout/orgChart1"/>
    <dgm:cxn modelId="{E03ACC64-9B33-4776-9F28-B51785D3C672}" type="presParOf" srcId="{CC853BBD-8DA7-4AF4-BE28-07A0C16D8ACE}" destId="{ED1D92CB-4BBF-4A28-8F2A-2DEFC742C972}" srcOrd="0" destOrd="0" presId="urn:microsoft.com/office/officeart/2005/8/layout/orgChart1"/>
    <dgm:cxn modelId="{A5EB1049-6BAD-4269-971B-55968115B895}" type="presParOf" srcId="{ED1D92CB-4BBF-4A28-8F2A-2DEFC742C972}" destId="{26ECC368-35D5-400A-9AF2-DF4FF01978E2}" srcOrd="0" destOrd="0" presId="urn:microsoft.com/office/officeart/2005/8/layout/orgChart1"/>
    <dgm:cxn modelId="{532F011F-6D06-462B-8B6E-871D4EEF22C3}" type="presParOf" srcId="{ED1D92CB-4BBF-4A28-8F2A-2DEFC742C972}" destId="{3A2E4AB1-0C11-4504-BE6B-B2E93C778F8E}" srcOrd="1" destOrd="0" presId="urn:microsoft.com/office/officeart/2005/8/layout/orgChart1"/>
    <dgm:cxn modelId="{8FBF0092-C88B-4017-BE6E-B3A1E0DD6D5F}" type="presParOf" srcId="{CC853BBD-8DA7-4AF4-BE28-07A0C16D8ACE}" destId="{2A177979-3407-4D71-A75E-3777E99DC1B5}" srcOrd="1" destOrd="0" presId="urn:microsoft.com/office/officeart/2005/8/layout/orgChart1"/>
    <dgm:cxn modelId="{45747855-FBE1-4F90-A155-29E4CC3B281E}" type="presParOf" srcId="{CC853BBD-8DA7-4AF4-BE28-07A0C16D8ACE}" destId="{72A72B56-B7B6-48E3-92FD-2B114AB6C0FC}" srcOrd="2" destOrd="0" presId="urn:microsoft.com/office/officeart/2005/8/layout/orgChart1"/>
    <dgm:cxn modelId="{BA41252F-84F0-4456-9E6F-F14AFB708F5A}" type="presParOf" srcId="{67F95E13-09A8-4979-9452-ADEE99F327EB}" destId="{589534DA-ADF7-45A8-AD24-64827316641B}" srcOrd="10" destOrd="0" presId="urn:microsoft.com/office/officeart/2005/8/layout/orgChart1"/>
    <dgm:cxn modelId="{8DD9883F-0880-4CEC-8928-AA9327067593}" type="presParOf" srcId="{67F95E13-09A8-4979-9452-ADEE99F327EB}" destId="{5A09D8F6-546A-4B9B-8886-EEB38BF5C2C8}" srcOrd="11" destOrd="0" presId="urn:microsoft.com/office/officeart/2005/8/layout/orgChart1"/>
    <dgm:cxn modelId="{CAD63CDE-62DB-4077-AABF-D9C76B77618B}" type="presParOf" srcId="{5A09D8F6-546A-4B9B-8886-EEB38BF5C2C8}" destId="{19010FAC-2B01-46D2-965C-FBC240BA5458}" srcOrd="0" destOrd="0" presId="urn:microsoft.com/office/officeart/2005/8/layout/orgChart1"/>
    <dgm:cxn modelId="{74308CEC-F826-40D9-BA97-77941D121DF6}" type="presParOf" srcId="{19010FAC-2B01-46D2-965C-FBC240BA5458}" destId="{D5400C5D-2B27-44A9-9870-B9EF804E260A}" srcOrd="0" destOrd="0" presId="urn:microsoft.com/office/officeart/2005/8/layout/orgChart1"/>
    <dgm:cxn modelId="{08968B95-2A12-4E65-8C52-84ED8F7294BC}" type="presParOf" srcId="{19010FAC-2B01-46D2-965C-FBC240BA5458}" destId="{5F77CA8E-0FBA-4713-8E1B-1C377D5AE337}" srcOrd="1" destOrd="0" presId="urn:microsoft.com/office/officeart/2005/8/layout/orgChart1"/>
    <dgm:cxn modelId="{9FCA4FFA-2401-4F52-AC41-C85BB82717A0}" type="presParOf" srcId="{5A09D8F6-546A-4B9B-8886-EEB38BF5C2C8}" destId="{D31D853A-745F-43B6-B941-B170F7982FEB}" srcOrd="1" destOrd="0" presId="urn:microsoft.com/office/officeart/2005/8/layout/orgChart1"/>
    <dgm:cxn modelId="{1FFE0A36-5482-4495-8EFF-1DAC404D2A81}" type="presParOf" srcId="{5A09D8F6-546A-4B9B-8886-EEB38BF5C2C8}" destId="{084E02B9-C5F3-4B78-83A8-D22FD27EA3D7}" srcOrd="2" destOrd="0" presId="urn:microsoft.com/office/officeart/2005/8/layout/orgChart1"/>
    <dgm:cxn modelId="{13AC6900-E9D7-4979-8232-A877A3E91577}" type="presParOf" srcId="{67F95E13-09A8-4979-9452-ADEE99F327EB}" destId="{2F3656F6-39C7-44AE-B0A0-8DB8D7283B1D}" srcOrd="12" destOrd="0" presId="urn:microsoft.com/office/officeart/2005/8/layout/orgChart1"/>
    <dgm:cxn modelId="{5755DAA0-976F-4932-8EDE-69DB999192B1}" type="presParOf" srcId="{67F95E13-09A8-4979-9452-ADEE99F327EB}" destId="{E6BEFA23-9BEF-4D8E-8CA3-A89D065636C9}" srcOrd="13" destOrd="0" presId="urn:microsoft.com/office/officeart/2005/8/layout/orgChart1"/>
    <dgm:cxn modelId="{56A56272-E90E-4288-B8C4-489DDECA7AFF}" type="presParOf" srcId="{E6BEFA23-9BEF-4D8E-8CA3-A89D065636C9}" destId="{6900B5AB-013F-4FCB-AE83-448F8033A451}" srcOrd="0" destOrd="0" presId="urn:microsoft.com/office/officeart/2005/8/layout/orgChart1"/>
    <dgm:cxn modelId="{50FD6BAC-D648-424C-A64C-59E066D4B131}" type="presParOf" srcId="{6900B5AB-013F-4FCB-AE83-448F8033A451}" destId="{D6C9D379-CD50-49B4-BE71-DE56254BB3F0}" srcOrd="0" destOrd="0" presId="urn:microsoft.com/office/officeart/2005/8/layout/orgChart1"/>
    <dgm:cxn modelId="{A03FD61B-3BEC-4F79-A1C3-FE33D302C824}" type="presParOf" srcId="{6900B5AB-013F-4FCB-AE83-448F8033A451}" destId="{0EEDE12F-5A33-480F-BFFF-093600A083FB}" srcOrd="1" destOrd="0" presId="urn:microsoft.com/office/officeart/2005/8/layout/orgChart1"/>
    <dgm:cxn modelId="{7CE773F9-104C-4CE7-A6D3-A2250A43A061}" type="presParOf" srcId="{E6BEFA23-9BEF-4D8E-8CA3-A89D065636C9}" destId="{72E9059A-3677-4E3E-B20E-EE5F5F8547FD}" srcOrd="1" destOrd="0" presId="urn:microsoft.com/office/officeart/2005/8/layout/orgChart1"/>
    <dgm:cxn modelId="{84763253-25D7-4141-88CE-DD47B9487FB5}" type="presParOf" srcId="{72E9059A-3677-4E3E-B20E-EE5F5F8547FD}" destId="{63518251-11AD-44BA-9F17-54209B2E3586}" srcOrd="0" destOrd="0" presId="urn:microsoft.com/office/officeart/2005/8/layout/orgChart1"/>
    <dgm:cxn modelId="{341B8668-CC09-4625-8F3B-4768B0C6397F}" type="presParOf" srcId="{72E9059A-3677-4E3E-B20E-EE5F5F8547FD}" destId="{9B38077A-F3EC-477F-9F11-44466927EF7D}" srcOrd="1" destOrd="0" presId="urn:microsoft.com/office/officeart/2005/8/layout/orgChart1"/>
    <dgm:cxn modelId="{999FC0AB-EB5E-4C5D-8792-B1ABBE26A803}" type="presParOf" srcId="{9B38077A-F3EC-477F-9F11-44466927EF7D}" destId="{239B6B1C-1E3D-4F24-B35E-0928543D411F}" srcOrd="0" destOrd="0" presId="urn:microsoft.com/office/officeart/2005/8/layout/orgChart1"/>
    <dgm:cxn modelId="{E8C9F96F-F306-47D9-B0E1-671B8BDF991A}" type="presParOf" srcId="{239B6B1C-1E3D-4F24-B35E-0928543D411F}" destId="{1366FD94-ED2B-468F-AC2E-A9E734A2DB6C}" srcOrd="0" destOrd="0" presId="urn:microsoft.com/office/officeart/2005/8/layout/orgChart1"/>
    <dgm:cxn modelId="{B62BD38E-65D2-49E4-A5C1-DC4ACC58E68B}" type="presParOf" srcId="{239B6B1C-1E3D-4F24-B35E-0928543D411F}" destId="{CA171B4C-1DC7-495C-AE62-FCC247150407}" srcOrd="1" destOrd="0" presId="urn:microsoft.com/office/officeart/2005/8/layout/orgChart1"/>
    <dgm:cxn modelId="{A44E2F1B-E515-4679-B18D-C0E25CC50577}" type="presParOf" srcId="{9B38077A-F3EC-477F-9F11-44466927EF7D}" destId="{4A8A892B-B8F3-4773-B09B-0D32EA66C9FB}" srcOrd="1" destOrd="0" presId="urn:microsoft.com/office/officeart/2005/8/layout/orgChart1"/>
    <dgm:cxn modelId="{F5959FA5-D829-484E-B83E-66C9782AC7B4}" type="presParOf" srcId="{9B38077A-F3EC-477F-9F11-44466927EF7D}" destId="{AA1B5AD9-1AE5-445C-964F-705BB1308379}" srcOrd="2" destOrd="0" presId="urn:microsoft.com/office/officeart/2005/8/layout/orgChart1"/>
    <dgm:cxn modelId="{C6C2AF7F-DE4F-45DC-92D9-B29A78A77314}" type="presParOf" srcId="{E6BEFA23-9BEF-4D8E-8CA3-A89D065636C9}" destId="{52FBC8DD-5694-444D-8DD1-C28C946381EF}" srcOrd="2" destOrd="0" presId="urn:microsoft.com/office/officeart/2005/8/layout/orgChart1"/>
    <dgm:cxn modelId="{49ED9E0A-7D30-494B-B31A-95BF6AA11F2F}" type="presParOf" srcId="{DE765319-4166-4D80-9F58-23948AFBBAB6}" destId="{E2FB78A4-2E83-4F4C-ACE0-34545B66EE1B}" srcOrd="2" destOrd="0" presId="urn:microsoft.com/office/officeart/2005/8/layout/orgChart1"/>
    <dgm:cxn modelId="{F1D82B17-D26F-4E1F-B582-F707BB620613}" type="presParOf" srcId="{F2AD1491-51FD-4B4F-AC9E-0D6F5D5C7F8F}" destId="{092C571F-3E2B-43CD-B6B5-A7B141C5CB5F}" srcOrd="2" destOrd="0" presId="urn:microsoft.com/office/officeart/2005/8/layout/orgChart1"/>
    <dgm:cxn modelId="{AB884250-4354-4470-96E5-2ABDE296609B}" type="presParOf" srcId="{F2AD1491-51FD-4B4F-AC9E-0D6F5D5C7F8F}" destId="{7E50E835-BBC5-4C93-AF03-054861B29744}" srcOrd="3" destOrd="0" presId="urn:microsoft.com/office/officeart/2005/8/layout/orgChart1"/>
    <dgm:cxn modelId="{AB149187-58F7-4322-AC53-E58BA301FDA2}" type="presParOf" srcId="{7E50E835-BBC5-4C93-AF03-054861B29744}" destId="{31B0E5EA-B31A-460F-A6C1-573A7308DE71}" srcOrd="0" destOrd="0" presId="urn:microsoft.com/office/officeart/2005/8/layout/orgChart1"/>
    <dgm:cxn modelId="{6EF8FF4F-FC20-4583-B451-F49F358E78DD}" type="presParOf" srcId="{31B0E5EA-B31A-460F-A6C1-573A7308DE71}" destId="{404A5030-97FC-4E70-969C-084F556BB43A}" srcOrd="0" destOrd="0" presId="urn:microsoft.com/office/officeart/2005/8/layout/orgChart1"/>
    <dgm:cxn modelId="{11B36290-9239-491C-A531-05125F2D36CB}" type="presParOf" srcId="{31B0E5EA-B31A-460F-A6C1-573A7308DE71}" destId="{A83242B0-9F08-45AC-B342-A5C345282703}" srcOrd="1" destOrd="0" presId="urn:microsoft.com/office/officeart/2005/8/layout/orgChart1"/>
    <dgm:cxn modelId="{B790B088-0E74-4FE3-AF47-3FA25872601C}" type="presParOf" srcId="{7E50E835-BBC5-4C93-AF03-054861B29744}" destId="{53BFFE27-0854-436D-9835-DA96B97681FB}" srcOrd="1" destOrd="0" presId="urn:microsoft.com/office/officeart/2005/8/layout/orgChart1"/>
    <dgm:cxn modelId="{836E6F10-6DFE-4568-A5D8-9994BE9079A6}" type="presParOf" srcId="{53BFFE27-0854-436D-9835-DA96B97681FB}" destId="{E7D91080-589C-422D-A79E-7DF927692127}" srcOrd="0" destOrd="0" presId="urn:microsoft.com/office/officeart/2005/8/layout/orgChart1"/>
    <dgm:cxn modelId="{F2B70727-E2A4-4F4B-9B43-524E9C83AFD1}" type="presParOf" srcId="{53BFFE27-0854-436D-9835-DA96B97681FB}" destId="{AFA7E75E-CBD9-4974-AA05-51FD628EB0BF}" srcOrd="1" destOrd="0" presId="urn:microsoft.com/office/officeart/2005/8/layout/orgChart1"/>
    <dgm:cxn modelId="{A79EC66C-2F18-4AB5-9377-C198FF1F8E77}" type="presParOf" srcId="{AFA7E75E-CBD9-4974-AA05-51FD628EB0BF}" destId="{CA1DA2E1-89C1-4920-B664-D0E7335D9AFC}" srcOrd="0" destOrd="0" presId="urn:microsoft.com/office/officeart/2005/8/layout/orgChart1"/>
    <dgm:cxn modelId="{724825FC-403F-4425-9300-1D6FC89586C8}" type="presParOf" srcId="{CA1DA2E1-89C1-4920-B664-D0E7335D9AFC}" destId="{27F4B5CE-142C-4A33-9E75-3BD1F1B0978A}" srcOrd="0" destOrd="0" presId="urn:microsoft.com/office/officeart/2005/8/layout/orgChart1"/>
    <dgm:cxn modelId="{F6DEAC3C-E705-4058-BF01-9F827C2648FC}" type="presParOf" srcId="{CA1DA2E1-89C1-4920-B664-D0E7335D9AFC}" destId="{F0E78760-341F-4C91-8229-D09CB4250464}" srcOrd="1" destOrd="0" presId="urn:microsoft.com/office/officeart/2005/8/layout/orgChart1"/>
    <dgm:cxn modelId="{AEA4F28C-E890-470D-8FFB-7A24D6F5BE2C}" type="presParOf" srcId="{AFA7E75E-CBD9-4974-AA05-51FD628EB0BF}" destId="{81F76B3D-8C4C-410E-9909-538E762A3653}" srcOrd="1" destOrd="0" presId="urn:microsoft.com/office/officeart/2005/8/layout/orgChart1"/>
    <dgm:cxn modelId="{221BC110-1818-4FC8-B660-D1B58CD4C429}" type="presParOf" srcId="{81F76B3D-8C4C-410E-9909-538E762A3653}" destId="{A6E77441-4C26-4695-BF2A-C1982688FC9F}" srcOrd="0" destOrd="0" presId="urn:microsoft.com/office/officeart/2005/8/layout/orgChart1"/>
    <dgm:cxn modelId="{951C2E9A-ED2F-496F-A688-8413AF5B30EF}" type="presParOf" srcId="{81F76B3D-8C4C-410E-9909-538E762A3653}" destId="{0063E172-A701-4112-8C07-B12405F771A0}" srcOrd="1" destOrd="0" presId="urn:microsoft.com/office/officeart/2005/8/layout/orgChart1"/>
    <dgm:cxn modelId="{1AFF5D9D-7CB3-4D0E-AE83-1935BB57699A}" type="presParOf" srcId="{0063E172-A701-4112-8C07-B12405F771A0}" destId="{026F2E1C-FCC7-49B6-83E2-7A0AFD15B0E4}" srcOrd="0" destOrd="0" presId="urn:microsoft.com/office/officeart/2005/8/layout/orgChart1"/>
    <dgm:cxn modelId="{BBC6D0CA-7322-47E3-A02D-6A4A8BA57084}" type="presParOf" srcId="{026F2E1C-FCC7-49B6-83E2-7A0AFD15B0E4}" destId="{E7F18F5E-7562-4C78-A73D-6FDC110C5E08}" srcOrd="0" destOrd="0" presId="urn:microsoft.com/office/officeart/2005/8/layout/orgChart1"/>
    <dgm:cxn modelId="{E0B4746F-88BD-4181-BAF1-C9C4B100D659}" type="presParOf" srcId="{026F2E1C-FCC7-49B6-83E2-7A0AFD15B0E4}" destId="{AA8C0319-551F-40F1-8C58-0DBA845953F2}" srcOrd="1" destOrd="0" presId="urn:microsoft.com/office/officeart/2005/8/layout/orgChart1"/>
    <dgm:cxn modelId="{1BF2496C-2C13-4F3B-80B1-D890DBDB7167}" type="presParOf" srcId="{0063E172-A701-4112-8C07-B12405F771A0}" destId="{429C716F-C908-4005-BDFD-6F82605A4C95}" srcOrd="1" destOrd="0" presId="urn:microsoft.com/office/officeart/2005/8/layout/orgChart1"/>
    <dgm:cxn modelId="{863F766D-552C-4153-8DD5-2D7A6DAE6961}" type="presParOf" srcId="{0063E172-A701-4112-8C07-B12405F771A0}" destId="{C6B61C21-31F3-477F-ADE7-64E7BDA410B6}" srcOrd="2" destOrd="0" presId="urn:microsoft.com/office/officeart/2005/8/layout/orgChart1"/>
    <dgm:cxn modelId="{12E2687B-DD64-4287-BDEB-6DCD615B7D96}" type="presParOf" srcId="{AFA7E75E-CBD9-4974-AA05-51FD628EB0BF}" destId="{E5C2AAE9-21C2-4FFB-8DD2-F99E8E1D149C}" srcOrd="2" destOrd="0" presId="urn:microsoft.com/office/officeart/2005/8/layout/orgChart1"/>
    <dgm:cxn modelId="{1711097D-ABE0-413F-8C21-779FCAEF2E5C}" type="presParOf" srcId="{53BFFE27-0854-436D-9835-DA96B97681FB}" destId="{C3A6C832-1E45-45FA-B3B7-DE1A92D434B1}" srcOrd="2" destOrd="0" presId="urn:microsoft.com/office/officeart/2005/8/layout/orgChart1"/>
    <dgm:cxn modelId="{40559E94-084F-49D2-B099-C816CB03468B}" type="presParOf" srcId="{53BFFE27-0854-436D-9835-DA96B97681FB}" destId="{C38889FD-FC31-4A28-8CB9-FD433D18897C}" srcOrd="3" destOrd="0" presId="urn:microsoft.com/office/officeart/2005/8/layout/orgChart1"/>
    <dgm:cxn modelId="{1181537C-E006-405E-A7B8-ABDE70995C06}" type="presParOf" srcId="{C38889FD-FC31-4A28-8CB9-FD433D18897C}" destId="{316395BA-98DF-46EA-8D19-EA7A355108AA}" srcOrd="0" destOrd="0" presId="urn:microsoft.com/office/officeart/2005/8/layout/orgChart1"/>
    <dgm:cxn modelId="{3A10DCA3-1B5E-4881-A732-B15FD8BFF863}" type="presParOf" srcId="{316395BA-98DF-46EA-8D19-EA7A355108AA}" destId="{74781959-E018-4E6D-85DC-66798A9C7D42}" srcOrd="0" destOrd="0" presId="urn:microsoft.com/office/officeart/2005/8/layout/orgChart1"/>
    <dgm:cxn modelId="{5EB98EAC-1638-46BC-AE52-B88E68E6F20E}" type="presParOf" srcId="{316395BA-98DF-46EA-8D19-EA7A355108AA}" destId="{6F00CE39-43F8-4EE0-9768-8108F8D072B3}" srcOrd="1" destOrd="0" presId="urn:microsoft.com/office/officeart/2005/8/layout/orgChart1"/>
    <dgm:cxn modelId="{3FD27A1F-7118-41F4-9750-79B0CB601345}" type="presParOf" srcId="{C38889FD-FC31-4A28-8CB9-FD433D18897C}" destId="{93CA3294-BCA1-4041-9BFF-72D396B46BE4}" srcOrd="1" destOrd="0" presId="urn:microsoft.com/office/officeart/2005/8/layout/orgChart1"/>
    <dgm:cxn modelId="{9D0C837C-605D-4DCC-AD86-03F151082860}" type="presParOf" srcId="{C38889FD-FC31-4A28-8CB9-FD433D18897C}" destId="{6EC6E730-39F4-43E2-A81A-582197E50E5B}" srcOrd="2" destOrd="0" presId="urn:microsoft.com/office/officeart/2005/8/layout/orgChart1"/>
    <dgm:cxn modelId="{A41062F1-1401-4ABB-80C9-9F3C24CAF953}" type="presParOf" srcId="{53BFFE27-0854-436D-9835-DA96B97681FB}" destId="{02179ECF-92ED-4E2A-9FC1-D1DDFA38BE45}" srcOrd="4" destOrd="0" presId="urn:microsoft.com/office/officeart/2005/8/layout/orgChart1"/>
    <dgm:cxn modelId="{80555C2A-3062-4BD8-B9EA-725E40E764DC}" type="presParOf" srcId="{53BFFE27-0854-436D-9835-DA96B97681FB}" destId="{6E0EC716-3246-4D5F-8BA7-F7ABFD8C8142}" srcOrd="5" destOrd="0" presId="urn:microsoft.com/office/officeart/2005/8/layout/orgChart1"/>
    <dgm:cxn modelId="{6B7744A4-1DFE-4149-8A10-15A2E21FC51C}" type="presParOf" srcId="{6E0EC716-3246-4D5F-8BA7-F7ABFD8C8142}" destId="{D60E4830-13B6-4AAE-8F61-28D8E4EB81DA}" srcOrd="0" destOrd="0" presId="urn:microsoft.com/office/officeart/2005/8/layout/orgChart1"/>
    <dgm:cxn modelId="{1B730C49-2117-41E0-98AF-461EA3ECC3F3}" type="presParOf" srcId="{D60E4830-13B6-4AAE-8F61-28D8E4EB81DA}" destId="{8E0F6F73-9B82-42E2-9942-0CDFB340E9A4}" srcOrd="0" destOrd="0" presId="urn:microsoft.com/office/officeart/2005/8/layout/orgChart1"/>
    <dgm:cxn modelId="{BE48553F-D512-490D-9234-18D0D23B6EFC}" type="presParOf" srcId="{D60E4830-13B6-4AAE-8F61-28D8E4EB81DA}" destId="{A842FB90-858C-4DD7-8B55-5E0CB0A41DEC}" srcOrd="1" destOrd="0" presId="urn:microsoft.com/office/officeart/2005/8/layout/orgChart1"/>
    <dgm:cxn modelId="{555CD3B9-BE64-4C57-9E20-F58705B837C1}" type="presParOf" srcId="{6E0EC716-3246-4D5F-8BA7-F7ABFD8C8142}" destId="{0AD633BA-7A7B-45CD-93D4-50F30E905384}" srcOrd="1" destOrd="0" presId="urn:microsoft.com/office/officeart/2005/8/layout/orgChart1"/>
    <dgm:cxn modelId="{90A455E1-7546-43CE-B6A5-8197B758E7A3}" type="presParOf" srcId="{6E0EC716-3246-4D5F-8BA7-F7ABFD8C8142}" destId="{8BAB0898-FC87-40DC-9F71-AF9056FFB526}" srcOrd="2" destOrd="0" presId="urn:microsoft.com/office/officeart/2005/8/layout/orgChart1"/>
    <dgm:cxn modelId="{F5F64990-A920-426F-B84D-4C35DFF4DBE7}" type="presParOf" srcId="{53BFFE27-0854-436D-9835-DA96B97681FB}" destId="{52D7B5E3-E1E6-40B2-A25A-03FF530E187B}" srcOrd="6" destOrd="0" presId="urn:microsoft.com/office/officeart/2005/8/layout/orgChart1"/>
    <dgm:cxn modelId="{D86591B6-5A97-4E36-BA70-FF92AFFA5D40}" type="presParOf" srcId="{53BFFE27-0854-436D-9835-DA96B97681FB}" destId="{9EB7E82E-2D5E-4449-B122-50B7ACA208EA}" srcOrd="7" destOrd="0" presId="urn:microsoft.com/office/officeart/2005/8/layout/orgChart1"/>
    <dgm:cxn modelId="{CD068F9A-DAD2-4A38-8BDB-880ADFACE524}" type="presParOf" srcId="{9EB7E82E-2D5E-4449-B122-50B7ACA208EA}" destId="{C90B7911-B52A-4CA4-8C06-8A1C6E7D9600}" srcOrd="0" destOrd="0" presId="urn:microsoft.com/office/officeart/2005/8/layout/orgChart1"/>
    <dgm:cxn modelId="{8E0C7AD4-C211-44A1-86FE-EA3D05E1D3D3}" type="presParOf" srcId="{C90B7911-B52A-4CA4-8C06-8A1C6E7D9600}" destId="{606F3F3B-8736-4AAD-93E0-B2B2A477356A}" srcOrd="0" destOrd="0" presId="urn:microsoft.com/office/officeart/2005/8/layout/orgChart1"/>
    <dgm:cxn modelId="{FAF69948-662B-441F-A3AC-A6ED6B1C2BEC}" type="presParOf" srcId="{C90B7911-B52A-4CA4-8C06-8A1C6E7D9600}" destId="{73D969BC-6042-4B95-95E7-96E2360A1EB0}" srcOrd="1" destOrd="0" presId="urn:microsoft.com/office/officeart/2005/8/layout/orgChart1"/>
    <dgm:cxn modelId="{B6690031-3090-435F-BE00-894EFF321917}" type="presParOf" srcId="{9EB7E82E-2D5E-4449-B122-50B7ACA208EA}" destId="{C4B122A2-2F27-4FE5-85D7-7DAA545D0C14}" srcOrd="1" destOrd="0" presId="urn:microsoft.com/office/officeart/2005/8/layout/orgChart1"/>
    <dgm:cxn modelId="{D5584BE6-5198-4663-9C9E-1779D21CEF35}" type="presParOf" srcId="{C4B122A2-2F27-4FE5-85D7-7DAA545D0C14}" destId="{4F0A1D12-7A89-4C36-BD53-A7A4BC7D1F1A}" srcOrd="0" destOrd="0" presId="urn:microsoft.com/office/officeart/2005/8/layout/orgChart1"/>
    <dgm:cxn modelId="{0D0E0136-36ED-4E9D-BD16-C588AE7A1DC8}" type="presParOf" srcId="{C4B122A2-2F27-4FE5-85D7-7DAA545D0C14}" destId="{D221ACBF-3AD7-46F7-89C3-418E522F229C}" srcOrd="1" destOrd="0" presId="urn:microsoft.com/office/officeart/2005/8/layout/orgChart1"/>
    <dgm:cxn modelId="{144CB878-1E59-488D-B0C7-0B67D4779EE2}" type="presParOf" srcId="{D221ACBF-3AD7-46F7-89C3-418E522F229C}" destId="{AA3F7FF0-A201-4CE9-B5B1-F062F9533E4E}" srcOrd="0" destOrd="0" presId="urn:microsoft.com/office/officeart/2005/8/layout/orgChart1"/>
    <dgm:cxn modelId="{19C8B06A-8AFB-4A7D-8EFC-A605402C9A26}" type="presParOf" srcId="{AA3F7FF0-A201-4CE9-B5B1-F062F9533E4E}" destId="{C60B0B62-4CF6-4AFF-9854-3F978C8F513B}" srcOrd="0" destOrd="0" presId="urn:microsoft.com/office/officeart/2005/8/layout/orgChart1"/>
    <dgm:cxn modelId="{E8F3DA2E-A1CC-4C9E-8896-BD89FDB1703B}" type="presParOf" srcId="{AA3F7FF0-A201-4CE9-B5B1-F062F9533E4E}" destId="{42A561EB-11B4-4123-B93C-F9E203C740CB}" srcOrd="1" destOrd="0" presId="urn:microsoft.com/office/officeart/2005/8/layout/orgChart1"/>
    <dgm:cxn modelId="{613D9C13-1660-46DE-BE67-F0663752B565}" type="presParOf" srcId="{D221ACBF-3AD7-46F7-89C3-418E522F229C}" destId="{E681C261-B4AF-49B8-AFCF-90F83DC86B92}" srcOrd="1" destOrd="0" presId="urn:microsoft.com/office/officeart/2005/8/layout/orgChart1"/>
    <dgm:cxn modelId="{0FE9B4B2-72D8-4F0F-9973-1B5AD509ACFA}" type="presParOf" srcId="{D221ACBF-3AD7-46F7-89C3-418E522F229C}" destId="{FFA93371-A64A-433C-8460-CD93D7B5FB8F}" srcOrd="2" destOrd="0" presId="urn:microsoft.com/office/officeart/2005/8/layout/orgChart1"/>
    <dgm:cxn modelId="{9C0DF6A3-6E92-4B92-B9D1-10AB72EA59D2}" type="presParOf" srcId="{9EB7E82E-2D5E-4449-B122-50B7ACA208EA}" destId="{D6FD948D-4E29-4BE2-95A2-DCF76AF00142}" srcOrd="2" destOrd="0" presId="urn:microsoft.com/office/officeart/2005/8/layout/orgChart1"/>
    <dgm:cxn modelId="{F4DBB467-B40F-4C21-994B-00D1AE113548}" type="presParOf" srcId="{53BFFE27-0854-436D-9835-DA96B97681FB}" destId="{29F7FFF4-EEAF-4613-9E1B-97545DFF0A2C}" srcOrd="8" destOrd="0" presId="urn:microsoft.com/office/officeart/2005/8/layout/orgChart1"/>
    <dgm:cxn modelId="{F08EDC71-1073-43A3-87BC-652C75A803F0}" type="presParOf" srcId="{53BFFE27-0854-436D-9835-DA96B97681FB}" destId="{3D8303FA-03D0-4A0D-AED0-32B433B18A41}" srcOrd="9" destOrd="0" presId="urn:microsoft.com/office/officeart/2005/8/layout/orgChart1"/>
    <dgm:cxn modelId="{4BDC3633-48E8-4E15-9FF1-F8A75D532179}" type="presParOf" srcId="{3D8303FA-03D0-4A0D-AED0-32B433B18A41}" destId="{91DCB663-3EEC-4AEB-A2D8-85A6AB20F5D3}" srcOrd="0" destOrd="0" presId="urn:microsoft.com/office/officeart/2005/8/layout/orgChart1"/>
    <dgm:cxn modelId="{02A7A45E-E416-4E4D-8629-63A817FA9535}" type="presParOf" srcId="{91DCB663-3EEC-4AEB-A2D8-85A6AB20F5D3}" destId="{6C896465-BBE9-493C-B89F-37DEDC0B1CBA}" srcOrd="0" destOrd="0" presId="urn:microsoft.com/office/officeart/2005/8/layout/orgChart1"/>
    <dgm:cxn modelId="{ED92BA4D-DABA-42FB-9473-A9CE0C4C3C9A}" type="presParOf" srcId="{91DCB663-3EEC-4AEB-A2D8-85A6AB20F5D3}" destId="{B5976C80-1CC3-4AE2-981B-1114E4E6A348}" srcOrd="1" destOrd="0" presId="urn:microsoft.com/office/officeart/2005/8/layout/orgChart1"/>
    <dgm:cxn modelId="{27FFDB41-6910-4616-891A-152FD9751CB3}" type="presParOf" srcId="{3D8303FA-03D0-4A0D-AED0-32B433B18A41}" destId="{288E8E39-9572-48A7-A135-523CD798B51F}" srcOrd="1" destOrd="0" presId="urn:microsoft.com/office/officeart/2005/8/layout/orgChart1"/>
    <dgm:cxn modelId="{57FCA911-5764-476B-BCB9-DDF9C2F9B452}" type="presParOf" srcId="{3D8303FA-03D0-4A0D-AED0-32B433B18A41}" destId="{10F9F6A1-9BBD-4635-84A4-1C8B1DEF04F7}" srcOrd="2" destOrd="0" presId="urn:microsoft.com/office/officeart/2005/8/layout/orgChart1"/>
    <dgm:cxn modelId="{C0BB50A1-6826-46CE-A8DC-23614D8A4A0E}" type="presParOf" srcId="{7E50E835-BBC5-4C93-AF03-054861B29744}" destId="{295826D3-598C-4F4C-AB94-A81B0083E7BA}" srcOrd="2" destOrd="0" presId="urn:microsoft.com/office/officeart/2005/8/layout/orgChart1"/>
    <dgm:cxn modelId="{AB7DBD31-9870-4B63-97A0-408F44F90012}" type="presParOf" srcId="{F2AD1491-51FD-4B4F-AC9E-0D6F5D5C7F8F}" destId="{94B0BF87-050F-479F-9401-5A4A6858F797}" srcOrd="4" destOrd="0" presId="urn:microsoft.com/office/officeart/2005/8/layout/orgChart1"/>
    <dgm:cxn modelId="{266D489C-E16D-4DFA-BE70-14A1FF7D642D}" type="presParOf" srcId="{F2AD1491-51FD-4B4F-AC9E-0D6F5D5C7F8F}" destId="{4036DB5A-E94E-4C6D-90DB-B11F215A608D}" srcOrd="5" destOrd="0" presId="urn:microsoft.com/office/officeart/2005/8/layout/orgChart1"/>
    <dgm:cxn modelId="{55287EA2-7B7F-464F-B0FE-17C1B704AA9B}" type="presParOf" srcId="{4036DB5A-E94E-4C6D-90DB-B11F215A608D}" destId="{08619B89-27F0-4A5C-AEBE-366496811160}" srcOrd="0" destOrd="0" presId="urn:microsoft.com/office/officeart/2005/8/layout/orgChart1"/>
    <dgm:cxn modelId="{30930184-FB6F-4CAE-8D88-CE45E4DF853A}" type="presParOf" srcId="{08619B89-27F0-4A5C-AEBE-366496811160}" destId="{D90F35DA-9BD7-45E2-8FCE-6013ECCCD1E4}" srcOrd="0" destOrd="0" presId="urn:microsoft.com/office/officeart/2005/8/layout/orgChart1"/>
    <dgm:cxn modelId="{5B09ECDC-D7F4-484B-8FBB-7502BDFDC5AF}" type="presParOf" srcId="{08619B89-27F0-4A5C-AEBE-366496811160}" destId="{05C3F116-3DB2-40F3-A4DE-AB7C4AF5AFC2}" srcOrd="1" destOrd="0" presId="urn:microsoft.com/office/officeart/2005/8/layout/orgChart1"/>
    <dgm:cxn modelId="{1305AC7B-8419-4B90-909E-661F849F238E}" type="presParOf" srcId="{4036DB5A-E94E-4C6D-90DB-B11F215A608D}" destId="{9F1C1561-5BD0-475E-B127-1FC12D7715CA}" srcOrd="1" destOrd="0" presId="urn:microsoft.com/office/officeart/2005/8/layout/orgChart1"/>
    <dgm:cxn modelId="{D1169781-4F5B-48C3-B91E-477F0E84E4DE}" type="presParOf" srcId="{4036DB5A-E94E-4C6D-90DB-B11F215A608D}" destId="{D5D003F4-16E0-4881-8CBC-2779C1DCF869}" srcOrd="2" destOrd="0" presId="urn:microsoft.com/office/officeart/2005/8/layout/orgChart1"/>
    <dgm:cxn modelId="{0E7E1428-8E80-4C8B-B01A-A92CB786CA51}" type="presParOf" srcId="{F2AD1491-51FD-4B4F-AC9E-0D6F5D5C7F8F}" destId="{BA4790DB-AB3A-423C-A0EF-BBF92415C6E6}" srcOrd="6" destOrd="0" presId="urn:microsoft.com/office/officeart/2005/8/layout/orgChart1"/>
    <dgm:cxn modelId="{BEB08E58-DF45-479A-B219-D6DDFDB92CCA}" type="presParOf" srcId="{F2AD1491-51FD-4B4F-AC9E-0D6F5D5C7F8F}" destId="{EFE6A13C-DBE0-42E1-873C-94126932D969}" srcOrd="7" destOrd="0" presId="urn:microsoft.com/office/officeart/2005/8/layout/orgChart1"/>
    <dgm:cxn modelId="{5867EE3E-4B3A-411A-9E34-6BD6FCCF31C2}" type="presParOf" srcId="{EFE6A13C-DBE0-42E1-873C-94126932D969}" destId="{8D43ED69-833C-4EAA-9043-A15387F13F4D}" srcOrd="0" destOrd="0" presId="urn:microsoft.com/office/officeart/2005/8/layout/orgChart1"/>
    <dgm:cxn modelId="{7D41BCCA-3C9F-4531-B476-C1EF1F57C120}" type="presParOf" srcId="{8D43ED69-833C-4EAA-9043-A15387F13F4D}" destId="{B7B30AD2-E383-4CE0-A643-719AC60D3775}" srcOrd="0" destOrd="0" presId="urn:microsoft.com/office/officeart/2005/8/layout/orgChart1"/>
    <dgm:cxn modelId="{93CBC091-0AD1-49D0-BB30-1D6C261F59E4}" type="presParOf" srcId="{8D43ED69-833C-4EAA-9043-A15387F13F4D}" destId="{566B67CB-9236-4186-ABD7-0DF136F4A88C}" srcOrd="1" destOrd="0" presId="urn:microsoft.com/office/officeart/2005/8/layout/orgChart1"/>
    <dgm:cxn modelId="{F6DC7336-CB85-45D8-A5C2-1B432BD8D12D}" type="presParOf" srcId="{EFE6A13C-DBE0-42E1-873C-94126932D969}" destId="{62F65870-17F5-449B-9C4A-189956B11916}" srcOrd="1" destOrd="0" presId="urn:microsoft.com/office/officeart/2005/8/layout/orgChart1"/>
    <dgm:cxn modelId="{BFF0A305-0017-4282-A37A-4B0C1E7D6352}" type="presParOf" srcId="{62F65870-17F5-449B-9C4A-189956B11916}" destId="{8106D246-EA34-44FF-8507-66C43CC77501}" srcOrd="0" destOrd="0" presId="urn:microsoft.com/office/officeart/2005/8/layout/orgChart1"/>
    <dgm:cxn modelId="{BBC4180F-41E2-4902-AA4B-10DCB5D0862E}" type="presParOf" srcId="{62F65870-17F5-449B-9C4A-189956B11916}" destId="{5940DD63-04C6-4DCF-B388-E6DE718B36BD}" srcOrd="1" destOrd="0" presId="urn:microsoft.com/office/officeart/2005/8/layout/orgChart1"/>
    <dgm:cxn modelId="{FBEE62F5-F143-4B95-8624-EB38CB7D2FF8}" type="presParOf" srcId="{5940DD63-04C6-4DCF-B388-E6DE718B36BD}" destId="{4E78F29C-60B1-4DD6-87C4-02E6E575F30F}" srcOrd="0" destOrd="0" presId="urn:microsoft.com/office/officeart/2005/8/layout/orgChart1"/>
    <dgm:cxn modelId="{846AA6C8-203E-4046-B2FC-80576DD06D86}" type="presParOf" srcId="{4E78F29C-60B1-4DD6-87C4-02E6E575F30F}" destId="{98934472-7482-4CAC-B136-5FDD51CFFAC0}" srcOrd="0" destOrd="0" presId="urn:microsoft.com/office/officeart/2005/8/layout/orgChart1"/>
    <dgm:cxn modelId="{BD923FC0-D20B-40F9-9225-C9638FF71DC0}" type="presParOf" srcId="{4E78F29C-60B1-4DD6-87C4-02E6E575F30F}" destId="{6CFB1E67-2BAB-46E8-8242-3CE73688EA9F}" srcOrd="1" destOrd="0" presId="urn:microsoft.com/office/officeart/2005/8/layout/orgChart1"/>
    <dgm:cxn modelId="{2E5C4D5C-27F4-4123-BF74-A9D4DCE8087B}" type="presParOf" srcId="{5940DD63-04C6-4DCF-B388-E6DE718B36BD}" destId="{B9005B3E-DBEC-4894-A1EC-398A1D476E4A}" srcOrd="1" destOrd="0" presId="urn:microsoft.com/office/officeart/2005/8/layout/orgChart1"/>
    <dgm:cxn modelId="{E64E3132-A2DB-4753-92B6-34323A3A5FA9}" type="presParOf" srcId="{5940DD63-04C6-4DCF-B388-E6DE718B36BD}" destId="{8037C87E-915F-477C-8EF6-FB4835D33AAB}" srcOrd="2" destOrd="0" presId="urn:microsoft.com/office/officeart/2005/8/layout/orgChart1"/>
    <dgm:cxn modelId="{4A7FDDD6-1B0B-499C-8C76-7642A91A29E2}" type="presParOf" srcId="{62F65870-17F5-449B-9C4A-189956B11916}" destId="{ED757190-4BBD-43D6-BCDB-EAB34CA302D7}" srcOrd="2" destOrd="0" presId="urn:microsoft.com/office/officeart/2005/8/layout/orgChart1"/>
    <dgm:cxn modelId="{EBEE8126-26C5-41FD-8B75-F808CA8004BC}" type="presParOf" srcId="{62F65870-17F5-449B-9C4A-189956B11916}" destId="{91B3BAF3-BB81-4C01-9D8C-FBAB1C2C2843}" srcOrd="3" destOrd="0" presId="urn:microsoft.com/office/officeart/2005/8/layout/orgChart1"/>
    <dgm:cxn modelId="{FE9EA7B7-E426-404F-B4B0-C7FDEC0C7889}" type="presParOf" srcId="{91B3BAF3-BB81-4C01-9D8C-FBAB1C2C2843}" destId="{434E1F96-5A12-477D-8A71-6176026E19EE}" srcOrd="0" destOrd="0" presId="urn:microsoft.com/office/officeart/2005/8/layout/orgChart1"/>
    <dgm:cxn modelId="{B7BBFC1F-F1D1-4BA3-B60D-2853F079735A}" type="presParOf" srcId="{434E1F96-5A12-477D-8A71-6176026E19EE}" destId="{1314EB03-C4CA-40D0-8461-2BDB30585F68}" srcOrd="0" destOrd="0" presId="urn:microsoft.com/office/officeart/2005/8/layout/orgChart1"/>
    <dgm:cxn modelId="{7A8D5AED-F848-4E7C-9B38-1AE6767D9A36}" type="presParOf" srcId="{434E1F96-5A12-477D-8A71-6176026E19EE}" destId="{9A1B9EDF-9781-4B87-8F6C-ACDCF3B861BF}" srcOrd="1" destOrd="0" presId="urn:microsoft.com/office/officeart/2005/8/layout/orgChart1"/>
    <dgm:cxn modelId="{D092EFD8-5552-469E-8339-37FE378FD18A}" type="presParOf" srcId="{91B3BAF3-BB81-4C01-9D8C-FBAB1C2C2843}" destId="{8A281D64-042A-476B-8AAE-CA62625A876E}" srcOrd="1" destOrd="0" presId="urn:microsoft.com/office/officeart/2005/8/layout/orgChart1"/>
    <dgm:cxn modelId="{F8AF8C87-3099-42DA-9D65-38B64789C93D}" type="presParOf" srcId="{91B3BAF3-BB81-4C01-9D8C-FBAB1C2C2843}" destId="{3D582EC2-4FCE-4006-8F3C-65EB6C7EFDE9}" srcOrd="2" destOrd="0" presId="urn:microsoft.com/office/officeart/2005/8/layout/orgChart1"/>
    <dgm:cxn modelId="{D92093BC-B6E8-4D95-9BA3-0EFFEE190719}" type="presParOf" srcId="{62F65870-17F5-449B-9C4A-189956B11916}" destId="{D12FA45A-3488-46C9-8979-00C9A1EA5B59}" srcOrd="4" destOrd="0" presId="urn:microsoft.com/office/officeart/2005/8/layout/orgChart1"/>
    <dgm:cxn modelId="{C191AD6F-C4BC-4AAD-978E-94475FDDB911}" type="presParOf" srcId="{62F65870-17F5-449B-9C4A-189956B11916}" destId="{6000E1D0-C44B-47BD-9DA4-385C352BC378}" srcOrd="5" destOrd="0" presId="urn:microsoft.com/office/officeart/2005/8/layout/orgChart1"/>
    <dgm:cxn modelId="{1D6F8E29-262A-404C-AD9E-E3B75AB0C940}" type="presParOf" srcId="{6000E1D0-C44B-47BD-9DA4-385C352BC378}" destId="{CD95B6BF-37A6-4D4B-8058-6739183EF97C}" srcOrd="0" destOrd="0" presId="urn:microsoft.com/office/officeart/2005/8/layout/orgChart1"/>
    <dgm:cxn modelId="{70A920EF-DFAE-4A8A-AF51-D6E73301C507}" type="presParOf" srcId="{CD95B6BF-37A6-4D4B-8058-6739183EF97C}" destId="{7B13883E-8EAF-4B00-814A-6742A2F2844A}" srcOrd="0" destOrd="0" presId="urn:microsoft.com/office/officeart/2005/8/layout/orgChart1"/>
    <dgm:cxn modelId="{A9A19E5D-D550-4C23-B4AC-7A6FD0F8EA76}" type="presParOf" srcId="{CD95B6BF-37A6-4D4B-8058-6739183EF97C}" destId="{E58D4A15-6F9F-4CFC-A0EF-CB12987B44D2}" srcOrd="1" destOrd="0" presId="urn:microsoft.com/office/officeart/2005/8/layout/orgChart1"/>
    <dgm:cxn modelId="{4F652080-0EB0-4E8C-9A09-D14C83441960}" type="presParOf" srcId="{6000E1D0-C44B-47BD-9DA4-385C352BC378}" destId="{E30E6049-8FA6-4714-B60E-F9937B342F43}" srcOrd="1" destOrd="0" presId="urn:microsoft.com/office/officeart/2005/8/layout/orgChart1"/>
    <dgm:cxn modelId="{60E80F04-5819-44A9-ABC2-F2E59C4B64C8}" type="presParOf" srcId="{6000E1D0-C44B-47BD-9DA4-385C352BC378}" destId="{17EB1C6B-C9A2-4CBF-9C40-412DF0B16756}" srcOrd="2" destOrd="0" presId="urn:microsoft.com/office/officeart/2005/8/layout/orgChart1"/>
    <dgm:cxn modelId="{5DEED333-7A00-480F-9207-B0A657BADB92}" type="presParOf" srcId="{62F65870-17F5-449B-9C4A-189956B11916}" destId="{4104933A-D0C9-4292-B288-FDF366ACBDE3}" srcOrd="6" destOrd="0" presId="urn:microsoft.com/office/officeart/2005/8/layout/orgChart1"/>
    <dgm:cxn modelId="{4C20C91B-3473-4100-BBCD-990260660BD3}" type="presParOf" srcId="{62F65870-17F5-449B-9C4A-189956B11916}" destId="{8E50B35A-4478-4595-AF9B-B6631CEA2FDB}" srcOrd="7" destOrd="0" presId="urn:microsoft.com/office/officeart/2005/8/layout/orgChart1"/>
    <dgm:cxn modelId="{3710550D-7C48-4945-9D13-4A3A62670EFE}" type="presParOf" srcId="{8E50B35A-4478-4595-AF9B-B6631CEA2FDB}" destId="{D7111771-D243-4594-82F2-E1F9762BDE08}" srcOrd="0" destOrd="0" presId="urn:microsoft.com/office/officeart/2005/8/layout/orgChart1"/>
    <dgm:cxn modelId="{9E25502C-6975-47A4-8D01-28882358F88C}" type="presParOf" srcId="{D7111771-D243-4594-82F2-E1F9762BDE08}" destId="{3B4BBCA7-E5FD-4938-B622-41A6F676A6AB}" srcOrd="0" destOrd="0" presId="urn:microsoft.com/office/officeart/2005/8/layout/orgChart1"/>
    <dgm:cxn modelId="{8ECC73EA-4D95-469C-83AD-5A8D8E5C754D}" type="presParOf" srcId="{D7111771-D243-4594-82F2-E1F9762BDE08}" destId="{628FECAA-DFD7-46A7-A1E8-CC8F174BA065}" srcOrd="1" destOrd="0" presId="urn:microsoft.com/office/officeart/2005/8/layout/orgChart1"/>
    <dgm:cxn modelId="{555F1F94-2991-4503-B4ED-36B0091CC365}" type="presParOf" srcId="{8E50B35A-4478-4595-AF9B-B6631CEA2FDB}" destId="{E6B73CB8-918C-4EF8-9B56-814E9ADE72B0}" srcOrd="1" destOrd="0" presId="urn:microsoft.com/office/officeart/2005/8/layout/orgChart1"/>
    <dgm:cxn modelId="{94A4B389-B1F3-44D8-A9EB-DB766C984AB5}" type="presParOf" srcId="{8E50B35A-4478-4595-AF9B-B6631CEA2FDB}" destId="{DD189180-98E9-4BBC-862B-031067368DA8}" srcOrd="2" destOrd="0" presId="urn:microsoft.com/office/officeart/2005/8/layout/orgChart1"/>
    <dgm:cxn modelId="{71039F41-F7AE-4995-8D0C-C8388CB111EC}" type="presParOf" srcId="{EFE6A13C-DBE0-42E1-873C-94126932D969}" destId="{B1785DAA-F41D-4B74-9F9B-5213F9FE029D}" srcOrd="2" destOrd="0" presId="urn:microsoft.com/office/officeart/2005/8/layout/orgChart1"/>
    <dgm:cxn modelId="{C0027C8E-3D06-47E5-A7F6-C87FA84CE817}" type="presParOf" srcId="{F2AD1491-51FD-4B4F-AC9E-0D6F5D5C7F8F}" destId="{D2F09B90-94F4-47AC-A430-99491E748DD7}" srcOrd="8" destOrd="0" presId="urn:microsoft.com/office/officeart/2005/8/layout/orgChart1"/>
    <dgm:cxn modelId="{0182CECB-DD3C-4966-ADAC-4DC206918159}" type="presParOf" srcId="{F2AD1491-51FD-4B4F-AC9E-0D6F5D5C7F8F}" destId="{7DB83D66-BBBE-4D7F-B8E5-CBF788E089DD}" srcOrd="9" destOrd="0" presId="urn:microsoft.com/office/officeart/2005/8/layout/orgChart1"/>
    <dgm:cxn modelId="{CE9F20E6-35F1-4BD3-9C6A-488B402A6C8A}" type="presParOf" srcId="{7DB83D66-BBBE-4D7F-B8E5-CBF788E089DD}" destId="{A9544B2D-94DA-431C-B8C4-93E546FDAABD}" srcOrd="0" destOrd="0" presId="urn:microsoft.com/office/officeart/2005/8/layout/orgChart1"/>
    <dgm:cxn modelId="{3078064B-ACC5-4BEC-855F-C1AB8F2EBD25}" type="presParOf" srcId="{A9544B2D-94DA-431C-B8C4-93E546FDAABD}" destId="{1CA699BE-EDAE-4BEC-9392-5967783E455D}" srcOrd="0" destOrd="0" presId="urn:microsoft.com/office/officeart/2005/8/layout/orgChart1"/>
    <dgm:cxn modelId="{45153C8A-3BFE-43C6-8E5B-DDCF337D485B}" type="presParOf" srcId="{A9544B2D-94DA-431C-B8C4-93E546FDAABD}" destId="{CA2F93FA-090A-4208-B00E-75B0E51A18C7}" srcOrd="1" destOrd="0" presId="urn:microsoft.com/office/officeart/2005/8/layout/orgChart1"/>
    <dgm:cxn modelId="{EF6EA96B-2D9B-424D-8BA1-7A6E083A0511}" type="presParOf" srcId="{7DB83D66-BBBE-4D7F-B8E5-CBF788E089DD}" destId="{3CC0E9A8-BB76-4086-AFD9-AD1147B92C94}" srcOrd="1" destOrd="0" presId="urn:microsoft.com/office/officeart/2005/8/layout/orgChart1"/>
    <dgm:cxn modelId="{36380F24-104A-461E-A3C9-E574AEAE42E2}" type="presParOf" srcId="{3CC0E9A8-BB76-4086-AFD9-AD1147B92C94}" destId="{989E0A8D-738C-4F1A-B9DF-5226CD5BF4C0}" srcOrd="0" destOrd="0" presId="urn:microsoft.com/office/officeart/2005/8/layout/orgChart1"/>
    <dgm:cxn modelId="{626F9E11-8A50-47D3-A25D-3D11014FFF3B}" type="presParOf" srcId="{3CC0E9A8-BB76-4086-AFD9-AD1147B92C94}" destId="{C07E146E-3E63-4DC0-AE5D-9EA3C55BDC37}" srcOrd="1" destOrd="0" presId="urn:microsoft.com/office/officeart/2005/8/layout/orgChart1"/>
    <dgm:cxn modelId="{B73B3A7F-7EF1-4862-B9FB-27B46D7F3F18}" type="presParOf" srcId="{C07E146E-3E63-4DC0-AE5D-9EA3C55BDC37}" destId="{979C76AF-01B7-41D7-B79E-79CC4F153DAF}" srcOrd="0" destOrd="0" presId="urn:microsoft.com/office/officeart/2005/8/layout/orgChart1"/>
    <dgm:cxn modelId="{146E8210-682A-4EB5-93CC-72DF699BD696}" type="presParOf" srcId="{979C76AF-01B7-41D7-B79E-79CC4F153DAF}" destId="{425D79D8-5FB4-4F76-8CC2-6D153BCCD0B9}" srcOrd="0" destOrd="0" presId="urn:microsoft.com/office/officeart/2005/8/layout/orgChart1"/>
    <dgm:cxn modelId="{F18A71E7-C40E-4ACF-8749-D20DF4F05327}" type="presParOf" srcId="{979C76AF-01B7-41D7-B79E-79CC4F153DAF}" destId="{76559897-04FB-4CE1-A1ED-577A4C91D5AE}" srcOrd="1" destOrd="0" presId="urn:microsoft.com/office/officeart/2005/8/layout/orgChart1"/>
    <dgm:cxn modelId="{CD923694-0695-4EB7-8163-6784A2829410}" type="presParOf" srcId="{C07E146E-3E63-4DC0-AE5D-9EA3C55BDC37}" destId="{326FCA65-1E9E-493E-9445-7F8600F9E75D}" srcOrd="1" destOrd="0" presId="urn:microsoft.com/office/officeart/2005/8/layout/orgChart1"/>
    <dgm:cxn modelId="{4EC0396A-B65E-4B10-9B9B-E282A20D95A2}" type="presParOf" srcId="{C07E146E-3E63-4DC0-AE5D-9EA3C55BDC37}" destId="{C957DCC4-0149-4FD2-9E12-DEC6B582FF52}" srcOrd="2" destOrd="0" presId="urn:microsoft.com/office/officeart/2005/8/layout/orgChart1"/>
    <dgm:cxn modelId="{2C97AC3B-5953-4AA6-AD03-3E87DBC58AAB}" type="presParOf" srcId="{3CC0E9A8-BB76-4086-AFD9-AD1147B92C94}" destId="{67823C35-05CA-406A-B828-6EF5D81A4FE6}" srcOrd="2" destOrd="0" presId="urn:microsoft.com/office/officeart/2005/8/layout/orgChart1"/>
    <dgm:cxn modelId="{B82AE7D0-1DA2-4BD6-8850-F6B9C9EC9F2F}" type="presParOf" srcId="{3CC0E9A8-BB76-4086-AFD9-AD1147B92C94}" destId="{AF630B8A-1B2A-46AD-B1B3-E2CFB0096704}" srcOrd="3" destOrd="0" presId="urn:microsoft.com/office/officeart/2005/8/layout/orgChart1"/>
    <dgm:cxn modelId="{D71DC564-58DB-4A22-A63D-D6A4A74F3B58}" type="presParOf" srcId="{AF630B8A-1B2A-46AD-B1B3-E2CFB0096704}" destId="{D8297D36-4C0B-44CC-BD8E-F9EF249FBD81}" srcOrd="0" destOrd="0" presId="urn:microsoft.com/office/officeart/2005/8/layout/orgChart1"/>
    <dgm:cxn modelId="{3D326AF3-4BEE-44BA-879C-766C12A7735D}" type="presParOf" srcId="{D8297D36-4C0B-44CC-BD8E-F9EF249FBD81}" destId="{6AE7DC3E-A4E0-42B5-B509-01350C7CF70F}" srcOrd="0" destOrd="0" presId="urn:microsoft.com/office/officeart/2005/8/layout/orgChart1"/>
    <dgm:cxn modelId="{00BC24BF-43E5-4722-9E83-C7A23486002A}" type="presParOf" srcId="{D8297D36-4C0B-44CC-BD8E-F9EF249FBD81}" destId="{82060A32-51CD-49AB-BC08-5E0849177AEC}" srcOrd="1" destOrd="0" presId="urn:microsoft.com/office/officeart/2005/8/layout/orgChart1"/>
    <dgm:cxn modelId="{FFC825AB-81E7-445C-B0EB-D3362AB49351}" type="presParOf" srcId="{AF630B8A-1B2A-46AD-B1B3-E2CFB0096704}" destId="{D333E4F5-34FA-45E7-B31E-FEA3430226F6}" srcOrd="1" destOrd="0" presId="urn:microsoft.com/office/officeart/2005/8/layout/orgChart1"/>
    <dgm:cxn modelId="{45CAC649-DEF9-4F97-B745-689DE1434384}" type="presParOf" srcId="{AF630B8A-1B2A-46AD-B1B3-E2CFB0096704}" destId="{E96FF3C7-2DDD-42BC-9B58-7AE2715A0E7C}" srcOrd="2" destOrd="0" presId="urn:microsoft.com/office/officeart/2005/8/layout/orgChart1"/>
    <dgm:cxn modelId="{652DF426-793E-45D8-92ED-C603C12C7231}" type="presParOf" srcId="{3CC0E9A8-BB76-4086-AFD9-AD1147B92C94}" destId="{2FD41EFB-3D58-427E-BD18-714D7BDFA462}" srcOrd="4" destOrd="0" presId="urn:microsoft.com/office/officeart/2005/8/layout/orgChart1"/>
    <dgm:cxn modelId="{8EDEDB6F-AD83-4239-97DE-28F131380767}" type="presParOf" srcId="{3CC0E9A8-BB76-4086-AFD9-AD1147B92C94}" destId="{03F7428D-A500-41C4-A1B9-2CCF8679BAF3}" srcOrd="5" destOrd="0" presId="urn:microsoft.com/office/officeart/2005/8/layout/orgChart1"/>
    <dgm:cxn modelId="{CCEDE8C7-1C18-43A2-A5C8-E3FB9AC0FE11}" type="presParOf" srcId="{03F7428D-A500-41C4-A1B9-2CCF8679BAF3}" destId="{4215A9D2-C584-4C79-BBD2-1751E9ECCB64}" srcOrd="0" destOrd="0" presId="urn:microsoft.com/office/officeart/2005/8/layout/orgChart1"/>
    <dgm:cxn modelId="{BC3512B9-6BC4-437E-9597-F7A385C8E3D6}" type="presParOf" srcId="{4215A9D2-C584-4C79-BBD2-1751E9ECCB64}" destId="{F4DF7F39-C537-4C82-BB17-2D4E8AB635CF}" srcOrd="0" destOrd="0" presId="urn:microsoft.com/office/officeart/2005/8/layout/orgChart1"/>
    <dgm:cxn modelId="{B8CFD5C6-D27F-4EA0-BAFD-6FE706533E4E}" type="presParOf" srcId="{4215A9D2-C584-4C79-BBD2-1751E9ECCB64}" destId="{D1E74E0A-13A3-4B9D-9B72-788B97B56B1B}" srcOrd="1" destOrd="0" presId="urn:microsoft.com/office/officeart/2005/8/layout/orgChart1"/>
    <dgm:cxn modelId="{752BB58B-66E8-423F-AC53-3BA3322A114E}" type="presParOf" srcId="{03F7428D-A500-41C4-A1B9-2CCF8679BAF3}" destId="{A0A856CE-EB67-4298-AC73-534FA1E1B24F}" srcOrd="1" destOrd="0" presId="urn:microsoft.com/office/officeart/2005/8/layout/orgChart1"/>
    <dgm:cxn modelId="{B0A1B19A-87DC-49B0-A89F-C01EFD2E118E}" type="presParOf" srcId="{03F7428D-A500-41C4-A1B9-2CCF8679BAF3}" destId="{CEF2111B-0C5C-4DB0-B101-E0B2C42C29CE}" srcOrd="2" destOrd="0" presId="urn:microsoft.com/office/officeart/2005/8/layout/orgChart1"/>
    <dgm:cxn modelId="{E67F75B8-D55B-4A57-9C73-E3FEA3E1B120}" type="presParOf" srcId="{7DB83D66-BBBE-4D7F-B8E5-CBF788E089DD}" destId="{BFCF71DF-48FE-45AD-9E1E-2413346F59AB}" srcOrd="2" destOrd="0" presId="urn:microsoft.com/office/officeart/2005/8/layout/orgChart1"/>
    <dgm:cxn modelId="{0BFFFC5E-D93E-4657-82B8-6D2DD37E9C8E}" type="presParOf" srcId="{F2AD1491-51FD-4B4F-AC9E-0D6F5D5C7F8F}" destId="{23ACE0D7-38B8-4D6A-99F4-F9D3A9EED468}" srcOrd="10" destOrd="0" presId="urn:microsoft.com/office/officeart/2005/8/layout/orgChart1"/>
    <dgm:cxn modelId="{775D92E1-79C8-4AB2-A106-BF7A76881F17}" type="presParOf" srcId="{F2AD1491-51FD-4B4F-AC9E-0D6F5D5C7F8F}" destId="{A3D609A4-7993-433A-B96E-C2F72B5331D0}" srcOrd="11" destOrd="0" presId="urn:microsoft.com/office/officeart/2005/8/layout/orgChart1"/>
    <dgm:cxn modelId="{945F3838-588A-4293-9748-2D43B2418668}" type="presParOf" srcId="{A3D609A4-7993-433A-B96E-C2F72B5331D0}" destId="{9E87F4C7-5FBB-49DD-ADD9-1424A666F12D}" srcOrd="0" destOrd="0" presId="urn:microsoft.com/office/officeart/2005/8/layout/orgChart1"/>
    <dgm:cxn modelId="{0C1FF9FC-A5CB-482F-83C5-6BFB8B12F687}" type="presParOf" srcId="{9E87F4C7-5FBB-49DD-ADD9-1424A666F12D}" destId="{404D3CCA-6403-4984-89D9-1513F4866926}" srcOrd="0" destOrd="0" presId="urn:microsoft.com/office/officeart/2005/8/layout/orgChart1"/>
    <dgm:cxn modelId="{686B87C5-9A60-4EC1-B54E-910D3B2F3031}" type="presParOf" srcId="{9E87F4C7-5FBB-49DD-ADD9-1424A666F12D}" destId="{791BA578-FEB8-41D4-BE4C-7750AD1599D9}" srcOrd="1" destOrd="0" presId="urn:microsoft.com/office/officeart/2005/8/layout/orgChart1"/>
    <dgm:cxn modelId="{A2BE5D86-5A42-4B54-A6C5-E6EDE4BB4CC1}" type="presParOf" srcId="{A3D609A4-7993-433A-B96E-C2F72B5331D0}" destId="{E010EB8A-A6EB-44D6-B4F1-F3619D293053}" srcOrd="1" destOrd="0" presId="urn:microsoft.com/office/officeart/2005/8/layout/orgChart1"/>
    <dgm:cxn modelId="{36EACC0B-2296-44BB-876F-66D0E0AA798B}" type="presParOf" srcId="{E010EB8A-A6EB-44D6-B4F1-F3619D293053}" destId="{EFEA5BB9-FB49-456E-B958-81753769CFD1}" srcOrd="0" destOrd="0" presId="urn:microsoft.com/office/officeart/2005/8/layout/orgChart1"/>
    <dgm:cxn modelId="{C5A5921F-03AD-4032-A718-97A32311843D}" type="presParOf" srcId="{E010EB8A-A6EB-44D6-B4F1-F3619D293053}" destId="{119FCA7A-173D-41B1-8714-54ADCE20B495}" srcOrd="1" destOrd="0" presId="urn:microsoft.com/office/officeart/2005/8/layout/orgChart1"/>
    <dgm:cxn modelId="{00DD13EB-C505-4607-9FF8-C75668B505DD}" type="presParOf" srcId="{119FCA7A-173D-41B1-8714-54ADCE20B495}" destId="{19DA98D6-0295-4F3A-AAEA-1D8C7CFFEB68}" srcOrd="0" destOrd="0" presId="urn:microsoft.com/office/officeart/2005/8/layout/orgChart1"/>
    <dgm:cxn modelId="{96A6F043-612E-460D-94AE-05440BF6EC78}" type="presParOf" srcId="{19DA98D6-0295-4F3A-AAEA-1D8C7CFFEB68}" destId="{4F9B9784-E81B-4552-92F2-20B2568B6D46}" srcOrd="0" destOrd="0" presId="urn:microsoft.com/office/officeart/2005/8/layout/orgChart1"/>
    <dgm:cxn modelId="{8A47D832-7802-444B-B679-B5E3655A84A5}" type="presParOf" srcId="{19DA98D6-0295-4F3A-AAEA-1D8C7CFFEB68}" destId="{6121E8FA-FC58-4F73-82B2-E80F50F6977A}" srcOrd="1" destOrd="0" presId="urn:microsoft.com/office/officeart/2005/8/layout/orgChart1"/>
    <dgm:cxn modelId="{5DB0360A-2B3D-4B0D-A275-321D06891444}" type="presParOf" srcId="{119FCA7A-173D-41B1-8714-54ADCE20B495}" destId="{29696F0C-C666-480C-AE62-F58F7D32249E}" srcOrd="1" destOrd="0" presId="urn:microsoft.com/office/officeart/2005/8/layout/orgChart1"/>
    <dgm:cxn modelId="{DEBF76BE-2FA6-4942-B1C8-7FD363211799}" type="presParOf" srcId="{119FCA7A-173D-41B1-8714-54ADCE20B495}" destId="{A2382D04-7A1C-4A38-B69B-467AECEEAFB6}" srcOrd="2" destOrd="0" presId="urn:microsoft.com/office/officeart/2005/8/layout/orgChart1"/>
    <dgm:cxn modelId="{5473C628-3299-448F-8AD1-A7D9F9BD019C}" type="presParOf" srcId="{E010EB8A-A6EB-44D6-B4F1-F3619D293053}" destId="{66A5A399-72C1-4AEE-921D-461E05029CBD}" srcOrd="2" destOrd="0" presId="urn:microsoft.com/office/officeart/2005/8/layout/orgChart1"/>
    <dgm:cxn modelId="{D7654204-D2B3-425A-83FB-14F3F98A9A98}" type="presParOf" srcId="{E010EB8A-A6EB-44D6-B4F1-F3619D293053}" destId="{F3838030-A943-4E57-9E0D-63B6C7F6C557}" srcOrd="3" destOrd="0" presId="urn:microsoft.com/office/officeart/2005/8/layout/orgChart1"/>
    <dgm:cxn modelId="{3130C210-B964-4052-B9D2-8D6868BEE378}" type="presParOf" srcId="{F3838030-A943-4E57-9E0D-63B6C7F6C557}" destId="{98D32BF4-CF4A-412E-9690-4F367429BAEC}" srcOrd="0" destOrd="0" presId="urn:microsoft.com/office/officeart/2005/8/layout/orgChart1"/>
    <dgm:cxn modelId="{F2155847-ED17-4C75-9191-2A3DB5DA7BAA}" type="presParOf" srcId="{98D32BF4-CF4A-412E-9690-4F367429BAEC}" destId="{DEC06AE7-92CC-4B24-90E1-CB3843471BA2}" srcOrd="0" destOrd="0" presId="urn:microsoft.com/office/officeart/2005/8/layout/orgChart1"/>
    <dgm:cxn modelId="{2D172451-AD49-47AC-ACDD-6E60FC5812AD}" type="presParOf" srcId="{98D32BF4-CF4A-412E-9690-4F367429BAEC}" destId="{F9D328B0-9070-48EC-98B5-AFF1A3C3F53A}" srcOrd="1" destOrd="0" presId="urn:microsoft.com/office/officeart/2005/8/layout/orgChart1"/>
    <dgm:cxn modelId="{B81873A8-BF3E-46FD-BF98-8DF659358D14}" type="presParOf" srcId="{F3838030-A943-4E57-9E0D-63B6C7F6C557}" destId="{6FB09A6B-3429-435A-A70D-BAFECC4D636E}" srcOrd="1" destOrd="0" presId="urn:microsoft.com/office/officeart/2005/8/layout/orgChart1"/>
    <dgm:cxn modelId="{6B37A088-95CC-46A0-9059-37DFA1CED8A2}" type="presParOf" srcId="{F3838030-A943-4E57-9E0D-63B6C7F6C557}" destId="{5FFD1B51-11ED-49CD-9A61-C36F436267A4}" srcOrd="2" destOrd="0" presId="urn:microsoft.com/office/officeart/2005/8/layout/orgChart1"/>
    <dgm:cxn modelId="{6E6A1594-DAB7-4174-B44F-EBF09A633356}" type="presParOf" srcId="{A3D609A4-7993-433A-B96E-C2F72B5331D0}" destId="{FC0EE17A-F356-4D6C-8F9E-10C5F5B6A266}" srcOrd="2" destOrd="0" presId="urn:microsoft.com/office/officeart/2005/8/layout/orgChart1"/>
    <dgm:cxn modelId="{983601E9-2D47-40FC-9523-5B315083C105}" type="presParOf" srcId="{F2AD1491-51FD-4B4F-AC9E-0D6F5D5C7F8F}" destId="{B2E33C49-6A89-47C2-8541-F627840DAD1B}" srcOrd="12" destOrd="0" presId="urn:microsoft.com/office/officeart/2005/8/layout/orgChart1"/>
    <dgm:cxn modelId="{7069D34A-98FF-4D15-810F-B7E310741C54}" type="presParOf" srcId="{F2AD1491-51FD-4B4F-AC9E-0D6F5D5C7F8F}" destId="{95194D55-1759-45A9-BCDE-4442BA9697AB}" srcOrd="13" destOrd="0" presId="urn:microsoft.com/office/officeart/2005/8/layout/orgChart1"/>
    <dgm:cxn modelId="{EE8080BA-A68D-4553-9BC0-28A7B5331F16}" type="presParOf" srcId="{95194D55-1759-45A9-BCDE-4442BA9697AB}" destId="{DE4EA9A9-3D1B-4DA6-AA4F-C6834EF7DA63}" srcOrd="0" destOrd="0" presId="urn:microsoft.com/office/officeart/2005/8/layout/orgChart1"/>
    <dgm:cxn modelId="{6317926B-F100-4D5A-883D-83BDD0D73B90}" type="presParOf" srcId="{DE4EA9A9-3D1B-4DA6-AA4F-C6834EF7DA63}" destId="{B4B82140-0E5B-4B44-8E16-102FA962E26E}" srcOrd="0" destOrd="0" presId="urn:microsoft.com/office/officeart/2005/8/layout/orgChart1"/>
    <dgm:cxn modelId="{D61D8326-970B-42E6-B5AD-F404FCB44DF8}" type="presParOf" srcId="{DE4EA9A9-3D1B-4DA6-AA4F-C6834EF7DA63}" destId="{A40325B7-46FA-41F9-9874-FBC3AC157750}" srcOrd="1" destOrd="0" presId="urn:microsoft.com/office/officeart/2005/8/layout/orgChart1"/>
    <dgm:cxn modelId="{7203D46A-377A-4549-8957-779A23D69897}" type="presParOf" srcId="{95194D55-1759-45A9-BCDE-4442BA9697AB}" destId="{BCCCE7D5-8A4F-42C1-B5A3-19E3B6EE4810}" srcOrd="1" destOrd="0" presId="urn:microsoft.com/office/officeart/2005/8/layout/orgChart1"/>
    <dgm:cxn modelId="{25C09C2B-9292-4718-A452-89F3A95A405A}" type="presParOf" srcId="{BCCCE7D5-8A4F-42C1-B5A3-19E3B6EE4810}" destId="{289A67C5-EF2A-44DA-BD3C-7D7A4A2D4590}" srcOrd="0" destOrd="0" presId="urn:microsoft.com/office/officeart/2005/8/layout/orgChart1"/>
    <dgm:cxn modelId="{AEA0F059-CE76-4EE4-86B6-04119F208BAD}" type="presParOf" srcId="{BCCCE7D5-8A4F-42C1-B5A3-19E3B6EE4810}" destId="{86B18A83-BBF0-4A96-923F-74293AEACC9D}" srcOrd="1" destOrd="0" presId="urn:microsoft.com/office/officeart/2005/8/layout/orgChart1"/>
    <dgm:cxn modelId="{00D38B33-C5FF-4D00-A4A4-FF803CD2CCE2}" type="presParOf" srcId="{86B18A83-BBF0-4A96-923F-74293AEACC9D}" destId="{4EAA6889-31C9-49C8-AF6D-99161E0CEDDE}" srcOrd="0" destOrd="0" presId="urn:microsoft.com/office/officeart/2005/8/layout/orgChart1"/>
    <dgm:cxn modelId="{2F49C5AC-97E1-4477-895C-2B7DE0DCA72F}" type="presParOf" srcId="{4EAA6889-31C9-49C8-AF6D-99161E0CEDDE}" destId="{24840945-481D-4826-AA1A-2CE3E2847FAC}" srcOrd="0" destOrd="0" presId="urn:microsoft.com/office/officeart/2005/8/layout/orgChart1"/>
    <dgm:cxn modelId="{E86855F2-0412-4CC3-9DE9-EF1E9F6FF629}" type="presParOf" srcId="{4EAA6889-31C9-49C8-AF6D-99161E0CEDDE}" destId="{B3E86C4E-F36B-46A1-8336-B20824FE86A6}" srcOrd="1" destOrd="0" presId="urn:microsoft.com/office/officeart/2005/8/layout/orgChart1"/>
    <dgm:cxn modelId="{F6F3C304-8A93-48CA-86E7-3A192D8409F1}" type="presParOf" srcId="{86B18A83-BBF0-4A96-923F-74293AEACC9D}" destId="{81F54323-F4F9-4399-8BAD-0D61734C8A23}" srcOrd="1" destOrd="0" presId="urn:microsoft.com/office/officeart/2005/8/layout/orgChart1"/>
    <dgm:cxn modelId="{753F07D8-74A4-4D8E-8529-77BF81CB2054}" type="presParOf" srcId="{86B18A83-BBF0-4A96-923F-74293AEACC9D}" destId="{409ACA08-E098-4793-8499-B32715FF7A1D}" srcOrd="2" destOrd="0" presId="urn:microsoft.com/office/officeart/2005/8/layout/orgChart1"/>
    <dgm:cxn modelId="{9CF7DE73-461A-4875-B40B-D59A7A33C6AB}" type="presParOf" srcId="{BCCCE7D5-8A4F-42C1-B5A3-19E3B6EE4810}" destId="{BC2D6304-D852-478D-A178-5F8D3DCF1804}" srcOrd="2" destOrd="0" presId="urn:microsoft.com/office/officeart/2005/8/layout/orgChart1"/>
    <dgm:cxn modelId="{F9A0E807-4DC1-4A10-B404-C0C3329AAFD0}" type="presParOf" srcId="{BCCCE7D5-8A4F-42C1-B5A3-19E3B6EE4810}" destId="{639EAF94-3728-4647-9095-5F9BF61B10A7}" srcOrd="3" destOrd="0" presId="urn:microsoft.com/office/officeart/2005/8/layout/orgChart1"/>
    <dgm:cxn modelId="{C31D7E4F-3BCC-45D1-9E46-235063DA797E}" type="presParOf" srcId="{639EAF94-3728-4647-9095-5F9BF61B10A7}" destId="{1AE4D9EC-61F7-465B-B143-154A67878A31}" srcOrd="0" destOrd="0" presId="urn:microsoft.com/office/officeart/2005/8/layout/orgChart1"/>
    <dgm:cxn modelId="{F656E19A-6B2A-4072-AAC9-E4A1ABAE1A35}" type="presParOf" srcId="{1AE4D9EC-61F7-465B-B143-154A67878A31}" destId="{7485A10C-3DD6-4099-933E-4737E2524195}" srcOrd="0" destOrd="0" presId="urn:microsoft.com/office/officeart/2005/8/layout/orgChart1"/>
    <dgm:cxn modelId="{9F6DBAE7-D926-4A6A-93E1-2930D9E4EFF2}" type="presParOf" srcId="{1AE4D9EC-61F7-465B-B143-154A67878A31}" destId="{46966A93-D4D5-4D09-B472-C7CAD236F478}" srcOrd="1" destOrd="0" presId="urn:microsoft.com/office/officeart/2005/8/layout/orgChart1"/>
    <dgm:cxn modelId="{5A069FBF-8EEF-4B28-998F-360D2C00CC4A}" type="presParOf" srcId="{639EAF94-3728-4647-9095-5F9BF61B10A7}" destId="{F9CD786B-A4A6-416E-949E-8995808B4E07}" srcOrd="1" destOrd="0" presId="urn:microsoft.com/office/officeart/2005/8/layout/orgChart1"/>
    <dgm:cxn modelId="{629E38D0-2866-4007-BC53-859187D42641}" type="presParOf" srcId="{639EAF94-3728-4647-9095-5F9BF61B10A7}" destId="{009DE00F-CB60-41BA-AA34-5FFC0790897E}" srcOrd="2" destOrd="0" presId="urn:microsoft.com/office/officeart/2005/8/layout/orgChart1"/>
    <dgm:cxn modelId="{571D00EA-B705-4B1A-B501-89FC1774AA96}" type="presParOf" srcId="{BCCCE7D5-8A4F-42C1-B5A3-19E3B6EE4810}" destId="{F1026EC5-9B53-498C-AA9B-83AF526FC591}" srcOrd="4" destOrd="0" presId="urn:microsoft.com/office/officeart/2005/8/layout/orgChart1"/>
    <dgm:cxn modelId="{F33C069D-EA10-4C10-A54D-465F8FFA4D8D}" type="presParOf" srcId="{BCCCE7D5-8A4F-42C1-B5A3-19E3B6EE4810}" destId="{DAEE110C-A4F5-4123-8FD0-3A766F280B40}" srcOrd="5" destOrd="0" presId="urn:microsoft.com/office/officeart/2005/8/layout/orgChart1"/>
    <dgm:cxn modelId="{DCF38567-1CAA-41AF-BF89-5E2790319087}" type="presParOf" srcId="{DAEE110C-A4F5-4123-8FD0-3A766F280B40}" destId="{3761F6C9-1D1A-4546-9460-D9D9B8F3F274}" srcOrd="0" destOrd="0" presId="urn:microsoft.com/office/officeart/2005/8/layout/orgChart1"/>
    <dgm:cxn modelId="{3EED4402-8ADD-4D77-8054-1CE7CAB0A973}" type="presParOf" srcId="{3761F6C9-1D1A-4546-9460-D9D9B8F3F274}" destId="{1C556DDD-FED2-4538-BD13-19B67444863A}" srcOrd="0" destOrd="0" presId="urn:microsoft.com/office/officeart/2005/8/layout/orgChart1"/>
    <dgm:cxn modelId="{C02137A5-7584-488C-98F2-FB91B4F579EE}" type="presParOf" srcId="{3761F6C9-1D1A-4546-9460-D9D9B8F3F274}" destId="{810360B7-9310-4ED8-9EE2-F2A836E26BFC}" srcOrd="1" destOrd="0" presId="urn:microsoft.com/office/officeart/2005/8/layout/orgChart1"/>
    <dgm:cxn modelId="{246FE344-F320-4A49-93FC-B3F79C979F63}" type="presParOf" srcId="{DAEE110C-A4F5-4123-8FD0-3A766F280B40}" destId="{61FCEB71-572C-49AC-B3A1-FB27AF5CD24A}" srcOrd="1" destOrd="0" presId="urn:microsoft.com/office/officeart/2005/8/layout/orgChart1"/>
    <dgm:cxn modelId="{9C01CE0E-F6AD-4681-B0DB-DC5C53F8161B}" type="presParOf" srcId="{DAEE110C-A4F5-4123-8FD0-3A766F280B40}" destId="{3AA8B6BB-C576-4230-A4F6-AD00161F81AD}" srcOrd="2" destOrd="0" presId="urn:microsoft.com/office/officeart/2005/8/layout/orgChart1"/>
    <dgm:cxn modelId="{3D2162A5-7A13-4D2A-8FCD-F9E101B80052}" type="presParOf" srcId="{BCCCE7D5-8A4F-42C1-B5A3-19E3B6EE4810}" destId="{0CFA9420-154B-49BF-AFDC-2610CD50A502}" srcOrd="6" destOrd="0" presId="urn:microsoft.com/office/officeart/2005/8/layout/orgChart1"/>
    <dgm:cxn modelId="{562E5EC5-D7F2-46E3-B943-655BC58D36D7}" type="presParOf" srcId="{BCCCE7D5-8A4F-42C1-B5A3-19E3B6EE4810}" destId="{95366550-99AC-44EA-828E-DBC0B0678658}" srcOrd="7" destOrd="0" presId="urn:microsoft.com/office/officeart/2005/8/layout/orgChart1"/>
    <dgm:cxn modelId="{72B84429-2E3A-40F5-8205-B87913FF427D}" type="presParOf" srcId="{95366550-99AC-44EA-828E-DBC0B0678658}" destId="{6ABBBE2E-AE38-48A7-9C1D-5C9BF824DE6F}" srcOrd="0" destOrd="0" presId="urn:microsoft.com/office/officeart/2005/8/layout/orgChart1"/>
    <dgm:cxn modelId="{A4090EA6-E3D5-4737-81F9-16DD96444C47}" type="presParOf" srcId="{6ABBBE2E-AE38-48A7-9C1D-5C9BF824DE6F}" destId="{9F4944A3-FFE0-4898-BBD4-5E2292B5E887}" srcOrd="0" destOrd="0" presId="urn:microsoft.com/office/officeart/2005/8/layout/orgChart1"/>
    <dgm:cxn modelId="{4FF5A5E2-C67D-4113-99C2-3A04D5D30E20}" type="presParOf" srcId="{6ABBBE2E-AE38-48A7-9C1D-5C9BF824DE6F}" destId="{1D2E5535-007E-4BBE-B01A-FDA13842F046}" srcOrd="1" destOrd="0" presId="urn:microsoft.com/office/officeart/2005/8/layout/orgChart1"/>
    <dgm:cxn modelId="{ED2C20F6-F9B1-453F-BBE4-6852D01202A2}" type="presParOf" srcId="{95366550-99AC-44EA-828E-DBC0B0678658}" destId="{CC139576-98CC-4790-8603-BBEE1A834F02}" srcOrd="1" destOrd="0" presId="urn:microsoft.com/office/officeart/2005/8/layout/orgChart1"/>
    <dgm:cxn modelId="{8065AAB5-91E6-437D-AC97-8EC61590C0FC}" type="presParOf" srcId="{95366550-99AC-44EA-828E-DBC0B0678658}" destId="{385D554B-CD49-438E-9B48-F3B34A9FEF3B}" srcOrd="2" destOrd="0" presId="urn:microsoft.com/office/officeart/2005/8/layout/orgChart1"/>
    <dgm:cxn modelId="{2C8F7253-3B64-4189-B9A1-5992F6A90187}" type="presParOf" srcId="{BCCCE7D5-8A4F-42C1-B5A3-19E3B6EE4810}" destId="{23212228-77E0-423E-A073-32B4F09080B8}" srcOrd="8" destOrd="0" presId="urn:microsoft.com/office/officeart/2005/8/layout/orgChart1"/>
    <dgm:cxn modelId="{77F9C089-2B0B-4D47-84CA-CB6B22BF15CC}" type="presParOf" srcId="{BCCCE7D5-8A4F-42C1-B5A3-19E3B6EE4810}" destId="{DD5F3A5C-D2E4-4371-A2E5-6055E9E32F25}" srcOrd="9" destOrd="0" presId="urn:microsoft.com/office/officeart/2005/8/layout/orgChart1"/>
    <dgm:cxn modelId="{201A5499-CDB6-40DD-9AFC-56AA5D811B30}" type="presParOf" srcId="{DD5F3A5C-D2E4-4371-A2E5-6055E9E32F25}" destId="{D6FEB925-CD13-431C-ACA2-FABB4D7B56A1}" srcOrd="0" destOrd="0" presId="urn:microsoft.com/office/officeart/2005/8/layout/orgChart1"/>
    <dgm:cxn modelId="{B96864A7-7A38-4B8A-9C8D-804EC21F150F}" type="presParOf" srcId="{D6FEB925-CD13-431C-ACA2-FABB4D7B56A1}" destId="{BFB7FC69-8B28-4AD6-81EA-284083BA75C3}" srcOrd="0" destOrd="0" presId="urn:microsoft.com/office/officeart/2005/8/layout/orgChart1"/>
    <dgm:cxn modelId="{A08B3219-763F-4E36-A482-0752EC1C4507}" type="presParOf" srcId="{D6FEB925-CD13-431C-ACA2-FABB4D7B56A1}" destId="{4FCDEA96-5677-4923-9644-2BDA215F41C7}" srcOrd="1" destOrd="0" presId="urn:microsoft.com/office/officeart/2005/8/layout/orgChart1"/>
    <dgm:cxn modelId="{B87C2F98-896D-4C78-9CE7-1FC811D20360}" type="presParOf" srcId="{DD5F3A5C-D2E4-4371-A2E5-6055E9E32F25}" destId="{AF97AC5B-15DE-4997-8B76-8B78C7EE0648}" srcOrd="1" destOrd="0" presId="urn:microsoft.com/office/officeart/2005/8/layout/orgChart1"/>
    <dgm:cxn modelId="{717FEE18-55D4-48F5-A4AE-5D68C662CD33}" type="presParOf" srcId="{DD5F3A5C-D2E4-4371-A2E5-6055E9E32F25}" destId="{C6072D90-872B-48D1-B3FB-0299033CAB52}" srcOrd="2" destOrd="0" presId="urn:microsoft.com/office/officeart/2005/8/layout/orgChart1"/>
    <dgm:cxn modelId="{03D7C252-7078-4369-8B3F-C31686DC355F}" type="presParOf" srcId="{BCCCE7D5-8A4F-42C1-B5A3-19E3B6EE4810}" destId="{E004CD7F-C01B-4073-82E5-3AFF7EB21581}" srcOrd="10" destOrd="0" presId="urn:microsoft.com/office/officeart/2005/8/layout/orgChart1"/>
    <dgm:cxn modelId="{8AF6C081-DA61-465C-A268-E5837FF56F1E}" type="presParOf" srcId="{BCCCE7D5-8A4F-42C1-B5A3-19E3B6EE4810}" destId="{082EE2FF-91D4-47CA-ACD6-AB9DF9758BF3}" srcOrd="11" destOrd="0" presId="urn:microsoft.com/office/officeart/2005/8/layout/orgChart1"/>
    <dgm:cxn modelId="{7F38B52D-8701-4210-B11A-75844311B495}" type="presParOf" srcId="{082EE2FF-91D4-47CA-ACD6-AB9DF9758BF3}" destId="{E9847E25-1554-413C-B579-F2A3A88EFCAA}" srcOrd="0" destOrd="0" presId="urn:microsoft.com/office/officeart/2005/8/layout/orgChart1"/>
    <dgm:cxn modelId="{E4C360C1-37AC-4A66-9C1C-12545FD9054C}" type="presParOf" srcId="{E9847E25-1554-413C-B579-F2A3A88EFCAA}" destId="{89A320DA-E1E6-4285-B52F-3DAE7203BFE3}" srcOrd="0" destOrd="0" presId="urn:microsoft.com/office/officeart/2005/8/layout/orgChart1"/>
    <dgm:cxn modelId="{18872A56-1AFC-4ABA-916B-7F32CFC49702}" type="presParOf" srcId="{E9847E25-1554-413C-B579-F2A3A88EFCAA}" destId="{21ADD5C3-CE46-4113-8A7C-FFE6D967723B}" srcOrd="1" destOrd="0" presId="urn:microsoft.com/office/officeart/2005/8/layout/orgChart1"/>
    <dgm:cxn modelId="{809C81C3-FF6A-41F3-85D2-56BD1320D184}" type="presParOf" srcId="{082EE2FF-91D4-47CA-ACD6-AB9DF9758BF3}" destId="{48D36942-B67F-40BD-9717-A13B00F37A6F}" srcOrd="1" destOrd="0" presId="urn:microsoft.com/office/officeart/2005/8/layout/orgChart1"/>
    <dgm:cxn modelId="{19678594-6F75-4F41-90B4-A4947662F64C}" type="presParOf" srcId="{082EE2FF-91D4-47CA-ACD6-AB9DF9758BF3}" destId="{B14D49AA-01EF-412F-9907-8F977F5C7622}" srcOrd="2" destOrd="0" presId="urn:microsoft.com/office/officeart/2005/8/layout/orgChart1"/>
    <dgm:cxn modelId="{69D4257C-88F5-4AB1-8996-ED43B6AD243B}" type="presParOf" srcId="{BCCCE7D5-8A4F-42C1-B5A3-19E3B6EE4810}" destId="{921BDDF4-9D73-418F-8E94-139BF14AF0AA}" srcOrd="12" destOrd="0" presId="urn:microsoft.com/office/officeart/2005/8/layout/orgChart1"/>
    <dgm:cxn modelId="{1219A71B-E9BE-4C99-8E13-63A3DB1DB238}" type="presParOf" srcId="{BCCCE7D5-8A4F-42C1-B5A3-19E3B6EE4810}" destId="{E1408A4F-EA3A-435D-9928-8B12951F1974}" srcOrd="13" destOrd="0" presId="urn:microsoft.com/office/officeart/2005/8/layout/orgChart1"/>
    <dgm:cxn modelId="{6106D0A1-BE11-48D5-BE3C-B167C276A9DE}" type="presParOf" srcId="{E1408A4F-EA3A-435D-9928-8B12951F1974}" destId="{92200CEC-62FE-47B6-91D1-D4CBF0965D30}" srcOrd="0" destOrd="0" presId="urn:microsoft.com/office/officeart/2005/8/layout/orgChart1"/>
    <dgm:cxn modelId="{9FBA28EC-015B-4358-87B2-DE8200463D2D}" type="presParOf" srcId="{92200CEC-62FE-47B6-91D1-D4CBF0965D30}" destId="{7D1F6961-1EC8-4281-8863-5CF984A9394F}" srcOrd="0" destOrd="0" presId="urn:microsoft.com/office/officeart/2005/8/layout/orgChart1"/>
    <dgm:cxn modelId="{D9FDB0C5-81A0-426C-8201-70D3385D7783}" type="presParOf" srcId="{92200CEC-62FE-47B6-91D1-D4CBF0965D30}" destId="{F2EAD285-34BE-434A-A3D6-B2900E5050D4}" srcOrd="1" destOrd="0" presId="urn:microsoft.com/office/officeart/2005/8/layout/orgChart1"/>
    <dgm:cxn modelId="{570132E6-9A90-4728-A8B1-53122CF305C5}" type="presParOf" srcId="{E1408A4F-EA3A-435D-9928-8B12951F1974}" destId="{79734A20-E7B4-44F3-AD29-A6F0BDD39F88}" srcOrd="1" destOrd="0" presId="urn:microsoft.com/office/officeart/2005/8/layout/orgChart1"/>
    <dgm:cxn modelId="{77C5A832-BC9A-48CC-ACA8-39D7231AF4B4}" type="presParOf" srcId="{E1408A4F-EA3A-435D-9928-8B12951F1974}" destId="{876F59C2-D6C9-4BBC-8187-BE3A3682BD38}" srcOrd="2" destOrd="0" presId="urn:microsoft.com/office/officeart/2005/8/layout/orgChart1"/>
    <dgm:cxn modelId="{52AE5020-9154-4FAD-84EF-379F59A11C05}" type="presParOf" srcId="{BCCCE7D5-8A4F-42C1-B5A3-19E3B6EE4810}" destId="{D9B59722-597E-4D45-996E-6CA74C2D4BD4}" srcOrd="14" destOrd="0" presId="urn:microsoft.com/office/officeart/2005/8/layout/orgChart1"/>
    <dgm:cxn modelId="{877A7C13-4BDE-48A4-AE4F-592567846AF9}" type="presParOf" srcId="{BCCCE7D5-8A4F-42C1-B5A3-19E3B6EE4810}" destId="{9F7F4D8F-B9AF-4DF7-B07C-1E33B802A7C7}" srcOrd="15" destOrd="0" presId="urn:microsoft.com/office/officeart/2005/8/layout/orgChart1"/>
    <dgm:cxn modelId="{E3EB9CFA-A61B-42D8-A7DF-F0001D6B6506}" type="presParOf" srcId="{9F7F4D8F-B9AF-4DF7-B07C-1E33B802A7C7}" destId="{4F0D654E-044C-412D-8ADD-348D5AC05301}" srcOrd="0" destOrd="0" presId="urn:microsoft.com/office/officeart/2005/8/layout/orgChart1"/>
    <dgm:cxn modelId="{A43E6E33-5F19-48C6-8BBE-8BD537630A6B}" type="presParOf" srcId="{4F0D654E-044C-412D-8ADD-348D5AC05301}" destId="{1F8283D9-D561-4D3C-9ED9-20119E950345}" srcOrd="0" destOrd="0" presId="urn:microsoft.com/office/officeart/2005/8/layout/orgChart1"/>
    <dgm:cxn modelId="{DC324938-EFAF-44FD-A4B4-EB905C79C324}" type="presParOf" srcId="{4F0D654E-044C-412D-8ADD-348D5AC05301}" destId="{DA0879A3-5950-4A91-A637-8D534E5EAFFD}" srcOrd="1" destOrd="0" presId="urn:microsoft.com/office/officeart/2005/8/layout/orgChart1"/>
    <dgm:cxn modelId="{B21A40D5-E30A-4E34-83CD-208D2E401C15}" type="presParOf" srcId="{9F7F4D8F-B9AF-4DF7-B07C-1E33B802A7C7}" destId="{7C4A07CC-276F-4E47-8408-5A3273FECE78}" srcOrd="1" destOrd="0" presId="urn:microsoft.com/office/officeart/2005/8/layout/orgChart1"/>
    <dgm:cxn modelId="{67F9A474-D442-4C05-A0E1-432B06578AB7}" type="presParOf" srcId="{9F7F4D8F-B9AF-4DF7-B07C-1E33B802A7C7}" destId="{993A2C2D-B8C4-44CE-A3AD-50B3A6E8A13F}" srcOrd="2" destOrd="0" presId="urn:microsoft.com/office/officeart/2005/8/layout/orgChart1"/>
    <dgm:cxn modelId="{F9DB964B-BA5C-4539-B49C-F93BCD547F99}" type="presParOf" srcId="{BCCCE7D5-8A4F-42C1-B5A3-19E3B6EE4810}" destId="{9F093152-64A0-4AD5-88C6-AD362B1DC606}" srcOrd="16" destOrd="0" presId="urn:microsoft.com/office/officeart/2005/8/layout/orgChart1"/>
    <dgm:cxn modelId="{E83DF103-8D39-4B1E-B8E1-606AB09A00A6}" type="presParOf" srcId="{BCCCE7D5-8A4F-42C1-B5A3-19E3B6EE4810}" destId="{6DAD9B96-BFFF-457E-9832-0875A1A62ECF}" srcOrd="17" destOrd="0" presId="urn:microsoft.com/office/officeart/2005/8/layout/orgChart1"/>
    <dgm:cxn modelId="{27712032-1F0B-4186-8E69-2C6ABF3FB085}" type="presParOf" srcId="{6DAD9B96-BFFF-457E-9832-0875A1A62ECF}" destId="{5B2FB078-C16F-43CD-BF42-24D4CB8CB435}" srcOrd="0" destOrd="0" presId="urn:microsoft.com/office/officeart/2005/8/layout/orgChart1"/>
    <dgm:cxn modelId="{2B4A6552-9CE9-4473-A01C-0189A756BB41}" type="presParOf" srcId="{5B2FB078-C16F-43CD-BF42-24D4CB8CB435}" destId="{2EC70B0D-A614-45C5-B7CC-FC341EC77334}" srcOrd="0" destOrd="0" presId="urn:microsoft.com/office/officeart/2005/8/layout/orgChart1"/>
    <dgm:cxn modelId="{FD3D2E37-2847-48BB-A0DD-025FD7AB5D09}" type="presParOf" srcId="{5B2FB078-C16F-43CD-BF42-24D4CB8CB435}" destId="{7477768F-53D5-4D45-A06F-A3BC1EFE7549}" srcOrd="1" destOrd="0" presId="urn:microsoft.com/office/officeart/2005/8/layout/orgChart1"/>
    <dgm:cxn modelId="{D5F31D14-8224-42DC-AE4D-A0C0487B23A1}" type="presParOf" srcId="{6DAD9B96-BFFF-457E-9832-0875A1A62ECF}" destId="{26F0050F-224E-4053-8857-149832602277}" srcOrd="1" destOrd="0" presId="urn:microsoft.com/office/officeart/2005/8/layout/orgChart1"/>
    <dgm:cxn modelId="{1553AC1D-CBE0-4D83-9D9F-8EEC71FD782B}" type="presParOf" srcId="{6DAD9B96-BFFF-457E-9832-0875A1A62ECF}" destId="{2864D351-8624-4A71-AC9C-1CB7CDA74C6D}" srcOrd="2" destOrd="0" presId="urn:microsoft.com/office/officeart/2005/8/layout/orgChart1"/>
    <dgm:cxn modelId="{74ED6575-B0A5-4887-ABD2-E28D633F36C5}" type="presParOf" srcId="{BCCCE7D5-8A4F-42C1-B5A3-19E3B6EE4810}" destId="{ADE92686-80A8-464A-A77A-E329DD94D5D8}" srcOrd="18" destOrd="0" presId="urn:microsoft.com/office/officeart/2005/8/layout/orgChart1"/>
    <dgm:cxn modelId="{4A14E219-E265-4BF6-8EB5-9FD0ECA2DD4C}" type="presParOf" srcId="{BCCCE7D5-8A4F-42C1-B5A3-19E3B6EE4810}" destId="{31CAAF7B-7CF0-4226-A0CA-EBEB04BDEC6E}" srcOrd="19" destOrd="0" presId="urn:microsoft.com/office/officeart/2005/8/layout/orgChart1"/>
    <dgm:cxn modelId="{5F901BDC-A833-4009-8757-943D9CECFF8A}" type="presParOf" srcId="{31CAAF7B-7CF0-4226-A0CA-EBEB04BDEC6E}" destId="{12650E61-8397-4C80-9EE3-AF96EAD413F9}" srcOrd="0" destOrd="0" presId="urn:microsoft.com/office/officeart/2005/8/layout/orgChart1"/>
    <dgm:cxn modelId="{85C57129-6C32-435E-B7F9-B156C103AAFF}" type="presParOf" srcId="{12650E61-8397-4C80-9EE3-AF96EAD413F9}" destId="{43A49BAB-4CC5-4803-960E-BBF49E201535}" srcOrd="0" destOrd="0" presId="urn:microsoft.com/office/officeart/2005/8/layout/orgChart1"/>
    <dgm:cxn modelId="{A0B00534-0F1F-42A0-ADDE-A6E6A3A1D40A}" type="presParOf" srcId="{12650E61-8397-4C80-9EE3-AF96EAD413F9}" destId="{DC6A0D9A-F680-480F-AFFE-88D277A88B06}" srcOrd="1" destOrd="0" presId="urn:microsoft.com/office/officeart/2005/8/layout/orgChart1"/>
    <dgm:cxn modelId="{6CA5477E-94F0-4153-A7D2-57CB7DEE2090}" type="presParOf" srcId="{31CAAF7B-7CF0-4226-A0CA-EBEB04BDEC6E}" destId="{832B73D8-3B26-454D-9FFC-0F8E5A60B47D}" srcOrd="1" destOrd="0" presId="urn:microsoft.com/office/officeart/2005/8/layout/orgChart1"/>
    <dgm:cxn modelId="{31E3A7DF-86C9-4368-8F40-96548194F3C2}" type="presParOf" srcId="{31CAAF7B-7CF0-4226-A0CA-EBEB04BDEC6E}" destId="{D04422AF-508D-46A0-B191-E45519844D7F}" srcOrd="2" destOrd="0" presId="urn:microsoft.com/office/officeart/2005/8/layout/orgChart1"/>
    <dgm:cxn modelId="{40780F05-7416-4E67-B575-01B93C962410}" type="presParOf" srcId="{95194D55-1759-45A9-BCDE-4442BA9697AB}" destId="{DAEF86B8-61CC-4EEF-959A-402F6EEF9E70}" srcOrd="2" destOrd="0" presId="urn:microsoft.com/office/officeart/2005/8/layout/orgChart1"/>
    <dgm:cxn modelId="{C4397B38-2BCF-420E-B8A5-88AA0244552E}" type="presParOf" srcId="{2B879F4B-C355-4665-981C-4AB22BE28837}" destId="{1D4526BB-B295-4AC0-8558-B91FF147B560}" srcOrd="2" destOrd="0" presId="urn:microsoft.com/office/officeart/2005/8/layout/orgChart1"/>
    <dgm:cxn modelId="{583BC333-16FA-404E-B3AB-68FB9A6B6DAA}" type="presParOf" srcId="{4F093E3E-BA2C-47CF-B405-E8A600702FDD}" destId="{58D6EFD6-90F3-4C16-ACAF-A7E02A4089E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E92686-80A8-464A-A77A-E329DD94D5D8}">
      <dsp:nvSpPr>
        <dsp:cNvPr id="0" name=""/>
        <dsp:cNvSpPr/>
      </dsp:nvSpPr>
      <dsp:spPr>
        <a:xfrm>
          <a:off x="12885602" y="2317229"/>
          <a:ext cx="98528" cy="58304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0454"/>
              </a:lnTo>
              <a:lnTo>
                <a:pt x="98528" y="58304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93152-64A0-4AD5-88C6-AD362B1DC606}">
      <dsp:nvSpPr>
        <dsp:cNvPr id="0" name=""/>
        <dsp:cNvSpPr/>
      </dsp:nvSpPr>
      <dsp:spPr>
        <a:xfrm>
          <a:off x="12885602" y="2317229"/>
          <a:ext cx="113406" cy="5122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22742"/>
              </a:lnTo>
              <a:lnTo>
                <a:pt x="113406" y="51227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B59722-597E-4D45-996E-6CA74C2D4BD4}">
      <dsp:nvSpPr>
        <dsp:cNvPr id="0" name=""/>
        <dsp:cNvSpPr/>
      </dsp:nvSpPr>
      <dsp:spPr>
        <a:xfrm>
          <a:off x="12885602" y="2317229"/>
          <a:ext cx="113406" cy="4565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5582"/>
              </a:lnTo>
              <a:lnTo>
                <a:pt x="113406" y="45655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1BDDF4-9D73-418F-8E94-139BF14AF0AA}">
      <dsp:nvSpPr>
        <dsp:cNvPr id="0" name=""/>
        <dsp:cNvSpPr/>
      </dsp:nvSpPr>
      <dsp:spPr>
        <a:xfrm>
          <a:off x="12885602" y="2317229"/>
          <a:ext cx="113406" cy="4026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6859"/>
              </a:lnTo>
              <a:lnTo>
                <a:pt x="113406" y="40268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4CD7F-C01B-4073-82E5-3AFF7EB21581}">
      <dsp:nvSpPr>
        <dsp:cNvPr id="0" name=""/>
        <dsp:cNvSpPr/>
      </dsp:nvSpPr>
      <dsp:spPr>
        <a:xfrm>
          <a:off x="12885602" y="2317229"/>
          <a:ext cx="113406" cy="3441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1815"/>
              </a:lnTo>
              <a:lnTo>
                <a:pt x="113406" y="34418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212228-77E0-423E-A073-32B4F09080B8}">
      <dsp:nvSpPr>
        <dsp:cNvPr id="0" name=""/>
        <dsp:cNvSpPr/>
      </dsp:nvSpPr>
      <dsp:spPr>
        <a:xfrm>
          <a:off x="12885602" y="2317229"/>
          <a:ext cx="113406" cy="2919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9244"/>
              </a:lnTo>
              <a:lnTo>
                <a:pt x="113406" y="29192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FA9420-154B-49BF-AFDC-2610CD50A502}">
      <dsp:nvSpPr>
        <dsp:cNvPr id="0" name=""/>
        <dsp:cNvSpPr/>
      </dsp:nvSpPr>
      <dsp:spPr>
        <a:xfrm>
          <a:off x="12885602" y="2317229"/>
          <a:ext cx="121522" cy="2348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8656"/>
              </a:lnTo>
              <a:lnTo>
                <a:pt x="121522" y="23486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26EC5-9B53-498C-AA9B-83AF526FC591}">
      <dsp:nvSpPr>
        <dsp:cNvPr id="0" name=""/>
        <dsp:cNvSpPr/>
      </dsp:nvSpPr>
      <dsp:spPr>
        <a:xfrm>
          <a:off x="12885602" y="2317229"/>
          <a:ext cx="113406" cy="1676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6610"/>
              </a:lnTo>
              <a:lnTo>
                <a:pt x="113406" y="16766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D6304-D852-478D-A178-5F8D3DCF1804}">
      <dsp:nvSpPr>
        <dsp:cNvPr id="0" name=""/>
        <dsp:cNvSpPr/>
      </dsp:nvSpPr>
      <dsp:spPr>
        <a:xfrm>
          <a:off x="12885602" y="2317229"/>
          <a:ext cx="113406" cy="10092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9214"/>
              </a:lnTo>
              <a:lnTo>
                <a:pt x="113406" y="1009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A67C5-EF2A-44DA-BD3C-7D7A4A2D4590}">
      <dsp:nvSpPr>
        <dsp:cNvPr id="0" name=""/>
        <dsp:cNvSpPr/>
      </dsp:nvSpPr>
      <dsp:spPr>
        <a:xfrm>
          <a:off x="12885602" y="2317229"/>
          <a:ext cx="113406" cy="382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2137"/>
              </a:lnTo>
              <a:lnTo>
                <a:pt x="113406" y="3821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33C49-6A89-47C2-8541-F627840DAD1B}">
      <dsp:nvSpPr>
        <dsp:cNvPr id="0" name=""/>
        <dsp:cNvSpPr/>
      </dsp:nvSpPr>
      <dsp:spPr>
        <a:xfrm>
          <a:off x="7700469" y="1686021"/>
          <a:ext cx="5487550" cy="140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31"/>
              </a:lnTo>
              <a:lnTo>
                <a:pt x="5487550" y="70431"/>
              </a:lnTo>
              <a:lnTo>
                <a:pt x="5487550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5A399-72C1-4AEE-921D-461E05029CBD}">
      <dsp:nvSpPr>
        <dsp:cNvPr id="0" name=""/>
        <dsp:cNvSpPr/>
      </dsp:nvSpPr>
      <dsp:spPr>
        <a:xfrm>
          <a:off x="12065440" y="2576419"/>
          <a:ext cx="100615" cy="1604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4301"/>
              </a:lnTo>
              <a:lnTo>
                <a:pt x="100615" y="16043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EA5BB9-FB49-456E-B958-81753769CFD1}">
      <dsp:nvSpPr>
        <dsp:cNvPr id="0" name=""/>
        <dsp:cNvSpPr/>
      </dsp:nvSpPr>
      <dsp:spPr>
        <a:xfrm>
          <a:off x="12065440" y="2576419"/>
          <a:ext cx="111925" cy="588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8688"/>
              </a:lnTo>
              <a:lnTo>
                <a:pt x="111925" y="5886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ACE0D7-38B8-4D6A-99F4-F9D3A9EED468}">
      <dsp:nvSpPr>
        <dsp:cNvPr id="0" name=""/>
        <dsp:cNvSpPr/>
      </dsp:nvSpPr>
      <dsp:spPr>
        <a:xfrm>
          <a:off x="7700469" y="1686021"/>
          <a:ext cx="4633280" cy="140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31"/>
              </a:lnTo>
              <a:lnTo>
                <a:pt x="4633280" y="70431"/>
              </a:lnTo>
              <a:lnTo>
                <a:pt x="4633280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41EFB-3D58-427E-BD18-714D7BDFA462}">
      <dsp:nvSpPr>
        <dsp:cNvPr id="0" name=""/>
        <dsp:cNvSpPr/>
      </dsp:nvSpPr>
      <dsp:spPr>
        <a:xfrm>
          <a:off x="11135594" y="2538477"/>
          <a:ext cx="100615" cy="1931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1663"/>
              </a:lnTo>
              <a:lnTo>
                <a:pt x="100615" y="19316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23C35-05CA-406A-B828-6EF5D81A4FE6}">
      <dsp:nvSpPr>
        <dsp:cNvPr id="0" name=""/>
        <dsp:cNvSpPr/>
      </dsp:nvSpPr>
      <dsp:spPr>
        <a:xfrm>
          <a:off x="11135594" y="2538477"/>
          <a:ext cx="100615" cy="119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5003"/>
              </a:lnTo>
              <a:lnTo>
                <a:pt x="100615" y="11950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E0A8D-738C-4F1A-B9DF-5226CD5BF4C0}">
      <dsp:nvSpPr>
        <dsp:cNvPr id="0" name=""/>
        <dsp:cNvSpPr/>
      </dsp:nvSpPr>
      <dsp:spPr>
        <a:xfrm>
          <a:off x="11135594" y="2538477"/>
          <a:ext cx="100615" cy="431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1117"/>
              </a:lnTo>
              <a:lnTo>
                <a:pt x="100615" y="4311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F09B90-94F4-47AC-A430-99491E748DD7}">
      <dsp:nvSpPr>
        <dsp:cNvPr id="0" name=""/>
        <dsp:cNvSpPr/>
      </dsp:nvSpPr>
      <dsp:spPr>
        <a:xfrm>
          <a:off x="7700469" y="1686021"/>
          <a:ext cx="3703435" cy="140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31"/>
              </a:lnTo>
              <a:lnTo>
                <a:pt x="3703435" y="70431"/>
              </a:lnTo>
              <a:lnTo>
                <a:pt x="3703435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04933A-D0C9-4292-B288-FDF366ACBDE3}">
      <dsp:nvSpPr>
        <dsp:cNvPr id="0" name=""/>
        <dsp:cNvSpPr/>
      </dsp:nvSpPr>
      <dsp:spPr>
        <a:xfrm>
          <a:off x="10109092" y="2660668"/>
          <a:ext cx="110729" cy="2958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710"/>
              </a:lnTo>
              <a:lnTo>
                <a:pt x="110729" y="29587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FA45A-3488-46C9-8979-00C9A1EA5B59}">
      <dsp:nvSpPr>
        <dsp:cNvPr id="0" name=""/>
        <dsp:cNvSpPr/>
      </dsp:nvSpPr>
      <dsp:spPr>
        <a:xfrm>
          <a:off x="10109092" y="2660668"/>
          <a:ext cx="110729" cy="2125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5366"/>
              </a:lnTo>
              <a:lnTo>
                <a:pt x="110729" y="21253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757190-4BBD-43D6-BCDB-EAB34CA302D7}">
      <dsp:nvSpPr>
        <dsp:cNvPr id="0" name=""/>
        <dsp:cNvSpPr/>
      </dsp:nvSpPr>
      <dsp:spPr>
        <a:xfrm>
          <a:off x="10109092" y="2660668"/>
          <a:ext cx="110729" cy="1298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8891"/>
              </a:lnTo>
              <a:lnTo>
                <a:pt x="110729" y="1298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06D246-EA34-44FF-8507-66C43CC77501}">
      <dsp:nvSpPr>
        <dsp:cNvPr id="0" name=""/>
        <dsp:cNvSpPr/>
      </dsp:nvSpPr>
      <dsp:spPr>
        <a:xfrm>
          <a:off x="10109092" y="2660668"/>
          <a:ext cx="110729" cy="509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078"/>
              </a:lnTo>
              <a:lnTo>
                <a:pt x="110729" y="5090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790DB-AB3A-423C-A0EF-BBF92415C6E6}">
      <dsp:nvSpPr>
        <dsp:cNvPr id="0" name=""/>
        <dsp:cNvSpPr/>
      </dsp:nvSpPr>
      <dsp:spPr>
        <a:xfrm>
          <a:off x="7700469" y="1686021"/>
          <a:ext cx="2703902" cy="140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31"/>
              </a:lnTo>
              <a:lnTo>
                <a:pt x="2703902" y="70431"/>
              </a:lnTo>
              <a:lnTo>
                <a:pt x="2703902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0BF87-050F-479F-9401-5A4A6858F797}">
      <dsp:nvSpPr>
        <dsp:cNvPr id="0" name=""/>
        <dsp:cNvSpPr/>
      </dsp:nvSpPr>
      <dsp:spPr>
        <a:xfrm>
          <a:off x="7700469" y="1686021"/>
          <a:ext cx="1489146" cy="140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31"/>
              </a:lnTo>
              <a:lnTo>
                <a:pt x="1489146" y="70431"/>
              </a:lnTo>
              <a:lnTo>
                <a:pt x="1489146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7FFF4-EEAF-4613-9E1B-97545DFF0A2C}">
      <dsp:nvSpPr>
        <dsp:cNvPr id="0" name=""/>
        <dsp:cNvSpPr/>
      </dsp:nvSpPr>
      <dsp:spPr>
        <a:xfrm>
          <a:off x="8158114" y="2551644"/>
          <a:ext cx="1605371" cy="140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31"/>
              </a:lnTo>
              <a:lnTo>
                <a:pt x="1605371" y="70431"/>
              </a:lnTo>
              <a:lnTo>
                <a:pt x="1605371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0A1D12-7A89-4C36-BD53-A7A4BC7D1F1A}">
      <dsp:nvSpPr>
        <dsp:cNvPr id="0" name=""/>
        <dsp:cNvSpPr/>
      </dsp:nvSpPr>
      <dsp:spPr>
        <a:xfrm>
          <a:off x="8735671" y="3660905"/>
          <a:ext cx="95246" cy="596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6189"/>
              </a:lnTo>
              <a:lnTo>
                <a:pt x="95246" y="5961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7B5E3-E1E6-40B2-A25A-03FF530E187B}">
      <dsp:nvSpPr>
        <dsp:cNvPr id="0" name=""/>
        <dsp:cNvSpPr/>
      </dsp:nvSpPr>
      <dsp:spPr>
        <a:xfrm>
          <a:off x="8158114" y="2551644"/>
          <a:ext cx="831547" cy="140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31"/>
              </a:lnTo>
              <a:lnTo>
                <a:pt x="831547" y="70431"/>
              </a:lnTo>
              <a:lnTo>
                <a:pt x="831547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79ECF-92ED-4E2A-9FC1-D1DDFA38BE45}">
      <dsp:nvSpPr>
        <dsp:cNvPr id="0" name=""/>
        <dsp:cNvSpPr/>
      </dsp:nvSpPr>
      <dsp:spPr>
        <a:xfrm>
          <a:off x="8112394" y="2551644"/>
          <a:ext cx="91440" cy="1408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431"/>
              </a:lnTo>
              <a:lnTo>
                <a:pt x="83531" y="70431"/>
              </a:lnTo>
              <a:lnTo>
                <a:pt x="83531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A6C832-1E45-45FA-B3B7-DE1A92D434B1}">
      <dsp:nvSpPr>
        <dsp:cNvPr id="0" name=""/>
        <dsp:cNvSpPr/>
      </dsp:nvSpPr>
      <dsp:spPr>
        <a:xfrm>
          <a:off x="7384290" y="2551644"/>
          <a:ext cx="773823" cy="140862"/>
        </a:xfrm>
        <a:custGeom>
          <a:avLst/>
          <a:gdLst/>
          <a:ahLst/>
          <a:cxnLst/>
          <a:rect l="0" t="0" r="0" b="0"/>
          <a:pathLst>
            <a:path>
              <a:moveTo>
                <a:pt x="773823" y="0"/>
              </a:moveTo>
              <a:lnTo>
                <a:pt x="773823" y="70431"/>
              </a:lnTo>
              <a:lnTo>
                <a:pt x="0" y="70431"/>
              </a:lnTo>
              <a:lnTo>
                <a:pt x="0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E77441-4C26-4695-BF2A-C1982688FC9F}">
      <dsp:nvSpPr>
        <dsp:cNvPr id="0" name=""/>
        <dsp:cNvSpPr/>
      </dsp:nvSpPr>
      <dsp:spPr>
        <a:xfrm>
          <a:off x="6304345" y="3801921"/>
          <a:ext cx="100615" cy="543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005"/>
              </a:lnTo>
              <a:lnTo>
                <a:pt x="100615" y="5430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91080-589C-422D-A79E-7DF927692127}">
      <dsp:nvSpPr>
        <dsp:cNvPr id="0" name=""/>
        <dsp:cNvSpPr/>
      </dsp:nvSpPr>
      <dsp:spPr>
        <a:xfrm>
          <a:off x="6572654" y="2551644"/>
          <a:ext cx="1585459" cy="140862"/>
        </a:xfrm>
        <a:custGeom>
          <a:avLst/>
          <a:gdLst/>
          <a:ahLst/>
          <a:cxnLst/>
          <a:rect l="0" t="0" r="0" b="0"/>
          <a:pathLst>
            <a:path>
              <a:moveTo>
                <a:pt x="1585459" y="0"/>
              </a:moveTo>
              <a:lnTo>
                <a:pt x="1585459" y="70431"/>
              </a:lnTo>
              <a:lnTo>
                <a:pt x="0" y="70431"/>
              </a:lnTo>
              <a:lnTo>
                <a:pt x="0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2C571F-3E2B-43CD-B6B5-A7B141C5CB5F}">
      <dsp:nvSpPr>
        <dsp:cNvPr id="0" name=""/>
        <dsp:cNvSpPr/>
      </dsp:nvSpPr>
      <dsp:spPr>
        <a:xfrm>
          <a:off x="7700469" y="1686021"/>
          <a:ext cx="457644" cy="140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31"/>
              </a:lnTo>
              <a:lnTo>
                <a:pt x="457644" y="70431"/>
              </a:lnTo>
              <a:lnTo>
                <a:pt x="457644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518251-11AD-44BA-9F17-54209B2E3586}">
      <dsp:nvSpPr>
        <dsp:cNvPr id="0" name=""/>
        <dsp:cNvSpPr/>
      </dsp:nvSpPr>
      <dsp:spPr>
        <a:xfrm>
          <a:off x="5239936" y="3220445"/>
          <a:ext cx="97925" cy="633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3239"/>
              </a:lnTo>
              <a:lnTo>
                <a:pt x="97925" y="6332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3656F6-39C7-44AE-B0A0-8DB8D7283B1D}">
      <dsp:nvSpPr>
        <dsp:cNvPr id="0" name=""/>
        <dsp:cNvSpPr/>
      </dsp:nvSpPr>
      <dsp:spPr>
        <a:xfrm>
          <a:off x="2917750" y="2214731"/>
          <a:ext cx="2583321" cy="140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31"/>
              </a:lnTo>
              <a:lnTo>
                <a:pt x="2583321" y="70431"/>
              </a:lnTo>
              <a:lnTo>
                <a:pt x="2583321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9534DA-ADF7-45A8-AD24-64827316641B}">
      <dsp:nvSpPr>
        <dsp:cNvPr id="0" name=""/>
        <dsp:cNvSpPr/>
      </dsp:nvSpPr>
      <dsp:spPr>
        <a:xfrm>
          <a:off x="2917750" y="2214731"/>
          <a:ext cx="1780654" cy="140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31"/>
              </a:lnTo>
              <a:lnTo>
                <a:pt x="1780654" y="70431"/>
              </a:lnTo>
              <a:lnTo>
                <a:pt x="1780654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3E860-1FD2-4C66-94EB-E0F729EC39C0}">
      <dsp:nvSpPr>
        <dsp:cNvPr id="0" name=""/>
        <dsp:cNvSpPr/>
      </dsp:nvSpPr>
      <dsp:spPr>
        <a:xfrm>
          <a:off x="2917750" y="2214731"/>
          <a:ext cx="913009" cy="140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31"/>
              </a:lnTo>
              <a:lnTo>
                <a:pt x="913009" y="70431"/>
              </a:lnTo>
              <a:lnTo>
                <a:pt x="913009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95601-B162-4462-9360-E4FFCC7DA9C0}">
      <dsp:nvSpPr>
        <dsp:cNvPr id="0" name=""/>
        <dsp:cNvSpPr/>
      </dsp:nvSpPr>
      <dsp:spPr>
        <a:xfrm>
          <a:off x="2872030" y="2214731"/>
          <a:ext cx="91440" cy="1408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431"/>
              </a:lnTo>
              <a:lnTo>
                <a:pt x="94927" y="70431"/>
              </a:lnTo>
              <a:lnTo>
                <a:pt x="94927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143FB-9048-406F-A3CA-A1F43F01BDEA}">
      <dsp:nvSpPr>
        <dsp:cNvPr id="0" name=""/>
        <dsp:cNvSpPr/>
      </dsp:nvSpPr>
      <dsp:spPr>
        <a:xfrm>
          <a:off x="2074903" y="2214731"/>
          <a:ext cx="842846" cy="140862"/>
        </a:xfrm>
        <a:custGeom>
          <a:avLst/>
          <a:gdLst/>
          <a:ahLst/>
          <a:cxnLst/>
          <a:rect l="0" t="0" r="0" b="0"/>
          <a:pathLst>
            <a:path>
              <a:moveTo>
                <a:pt x="842846" y="0"/>
              </a:moveTo>
              <a:lnTo>
                <a:pt x="842846" y="70431"/>
              </a:lnTo>
              <a:lnTo>
                <a:pt x="0" y="70431"/>
              </a:lnTo>
              <a:lnTo>
                <a:pt x="0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198D23-4A72-4BF9-B25D-52AB78A480B6}">
      <dsp:nvSpPr>
        <dsp:cNvPr id="0" name=""/>
        <dsp:cNvSpPr/>
      </dsp:nvSpPr>
      <dsp:spPr>
        <a:xfrm>
          <a:off x="1179005" y="2214731"/>
          <a:ext cx="1738744" cy="140862"/>
        </a:xfrm>
        <a:custGeom>
          <a:avLst/>
          <a:gdLst/>
          <a:ahLst/>
          <a:cxnLst/>
          <a:rect l="0" t="0" r="0" b="0"/>
          <a:pathLst>
            <a:path>
              <a:moveTo>
                <a:pt x="1738744" y="0"/>
              </a:moveTo>
              <a:lnTo>
                <a:pt x="1738744" y="70431"/>
              </a:lnTo>
              <a:lnTo>
                <a:pt x="0" y="70431"/>
              </a:lnTo>
              <a:lnTo>
                <a:pt x="0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A54C54-2948-4441-A8C4-065BDD927FB2}">
      <dsp:nvSpPr>
        <dsp:cNvPr id="0" name=""/>
        <dsp:cNvSpPr/>
      </dsp:nvSpPr>
      <dsp:spPr>
        <a:xfrm>
          <a:off x="355383" y="2214731"/>
          <a:ext cx="2562366" cy="140862"/>
        </a:xfrm>
        <a:custGeom>
          <a:avLst/>
          <a:gdLst/>
          <a:ahLst/>
          <a:cxnLst/>
          <a:rect l="0" t="0" r="0" b="0"/>
          <a:pathLst>
            <a:path>
              <a:moveTo>
                <a:pt x="2562366" y="0"/>
              </a:moveTo>
              <a:lnTo>
                <a:pt x="2562366" y="70431"/>
              </a:lnTo>
              <a:lnTo>
                <a:pt x="0" y="70431"/>
              </a:lnTo>
              <a:lnTo>
                <a:pt x="0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814A2E-6821-41C7-A294-7C728A95DD9D}">
      <dsp:nvSpPr>
        <dsp:cNvPr id="0" name=""/>
        <dsp:cNvSpPr/>
      </dsp:nvSpPr>
      <dsp:spPr>
        <a:xfrm>
          <a:off x="2917750" y="1686021"/>
          <a:ext cx="4782718" cy="140862"/>
        </a:xfrm>
        <a:custGeom>
          <a:avLst/>
          <a:gdLst/>
          <a:ahLst/>
          <a:cxnLst/>
          <a:rect l="0" t="0" r="0" b="0"/>
          <a:pathLst>
            <a:path>
              <a:moveTo>
                <a:pt x="4782718" y="0"/>
              </a:moveTo>
              <a:lnTo>
                <a:pt x="4782718" y="70431"/>
              </a:lnTo>
              <a:lnTo>
                <a:pt x="0" y="70431"/>
              </a:lnTo>
              <a:lnTo>
                <a:pt x="0" y="1408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A8018A-F134-4812-87B7-4D378C5E8469}">
      <dsp:nvSpPr>
        <dsp:cNvPr id="0" name=""/>
        <dsp:cNvSpPr/>
      </dsp:nvSpPr>
      <dsp:spPr>
        <a:xfrm>
          <a:off x="7654749" y="1027265"/>
          <a:ext cx="91440" cy="1408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08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FB5868-DF8C-49F0-99BF-E0F79FF20D06}">
      <dsp:nvSpPr>
        <dsp:cNvPr id="0" name=""/>
        <dsp:cNvSpPr/>
      </dsp:nvSpPr>
      <dsp:spPr>
        <a:xfrm>
          <a:off x="7144975" y="360916"/>
          <a:ext cx="1110987" cy="6663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Board of Trustees</a:t>
          </a:r>
          <a:endParaRPr lang="en-US" sz="900" kern="1200" dirty="0"/>
        </a:p>
      </dsp:txBody>
      <dsp:txXfrm>
        <a:off x="7144975" y="360916"/>
        <a:ext cx="1110987" cy="666349"/>
      </dsp:txXfrm>
    </dsp:sp>
    <dsp:sp modelId="{05C866BC-533A-4326-8D78-B54729360240}">
      <dsp:nvSpPr>
        <dsp:cNvPr id="0" name=""/>
        <dsp:cNvSpPr/>
      </dsp:nvSpPr>
      <dsp:spPr>
        <a:xfrm>
          <a:off x="6675068" y="1168128"/>
          <a:ext cx="2050801" cy="5178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Executive Director</a:t>
          </a:r>
          <a:endParaRPr lang="en-US" sz="900" kern="1200" dirty="0"/>
        </a:p>
      </dsp:txBody>
      <dsp:txXfrm>
        <a:off x="6675068" y="1168128"/>
        <a:ext cx="2050801" cy="517893"/>
      </dsp:txXfrm>
    </dsp:sp>
    <dsp:sp modelId="{815B460B-EEBB-4485-B701-B1E687E85473}">
      <dsp:nvSpPr>
        <dsp:cNvPr id="0" name=""/>
        <dsp:cNvSpPr/>
      </dsp:nvSpPr>
      <dsp:spPr>
        <a:xfrm>
          <a:off x="1834897" y="1826884"/>
          <a:ext cx="2165704" cy="3878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ES Co-School Leaders</a:t>
          </a:r>
          <a:endParaRPr lang="en-US" sz="900" kern="1200" dirty="0"/>
        </a:p>
      </dsp:txBody>
      <dsp:txXfrm>
        <a:off x="1834897" y="1826884"/>
        <a:ext cx="2165704" cy="387847"/>
      </dsp:txXfrm>
    </dsp:sp>
    <dsp:sp modelId="{1F3F0CF4-07B0-42B2-91D8-600FB9757FF7}">
      <dsp:nvSpPr>
        <dsp:cNvPr id="0" name=""/>
        <dsp:cNvSpPr/>
      </dsp:nvSpPr>
      <dsp:spPr>
        <a:xfrm>
          <a:off x="8010" y="2355594"/>
          <a:ext cx="694746" cy="6775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Classroom Teachers</a:t>
          </a:r>
          <a:endParaRPr lang="en-US" sz="700" kern="1200" dirty="0"/>
        </a:p>
      </dsp:txBody>
      <dsp:txXfrm>
        <a:off x="8010" y="2355594"/>
        <a:ext cx="694746" cy="677561"/>
      </dsp:txXfrm>
    </dsp:sp>
    <dsp:sp modelId="{45E5AF36-0F1E-46F8-A528-1DA717DE26D2}">
      <dsp:nvSpPr>
        <dsp:cNvPr id="0" name=""/>
        <dsp:cNvSpPr/>
      </dsp:nvSpPr>
      <dsp:spPr>
        <a:xfrm>
          <a:off x="843619" y="2355594"/>
          <a:ext cx="670773" cy="6741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Associate Teachers</a:t>
          </a:r>
          <a:endParaRPr lang="en-US" sz="700" kern="1200" dirty="0"/>
        </a:p>
      </dsp:txBody>
      <dsp:txXfrm>
        <a:off x="843619" y="2355594"/>
        <a:ext cx="670773" cy="674163"/>
      </dsp:txXfrm>
    </dsp:sp>
    <dsp:sp modelId="{550B5F82-D678-4636-8BEC-BD43F7CB405A}">
      <dsp:nvSpPr>
        <dsp:cNvPr id="0" name=""/>
        <dsp:cNvSpPr/>
      </dsp:nvSpPr>
      <dsp:spPr>
        <a:xfrm>
          <a:off x="1655254" y="2355594"/>
          <a:ext cx="839298" cy="7715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Literacy Coordinators</a:t>
          </a:r>
          <a:endParaRPr lang="en-US" sz="700" kern="1200" dirty="0"/>
        </a:p>
      </dsp:txBody>
      <dsp:txXfrm>
        <a:off x="1655254" y="2355594"/>
        <a:ext cx="839298" cy="771563"/>
      </dsp:txXfrm>
    </dsp:sp>
    <dsp:sp modelId="{041E820F-A429-4626-B2DD-6E2A52166766}">
      <dsp:nvSpPr>
        <dsp:cNvPr id="0" name=""/>
        <dsp:cNvSpPr/>
      </dsp:nvSpPr>
      <dsp:spPr>
        <a:xfrm>
          <a:off x="2635415" y="2355594"/>
          <a:ext cx="663085" cy="7479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Math </a:t>
          </a:r>
          <a:endParaRPr lang="en-US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Coordinators</a:t>
          </a:r>
          <a:endParaRPr lang="en-US" sz="700" kern="1200" dirty="0"/>
        </a:p>
      </dsp:txBody>
      <dsp:txXfrm>
        <a:off x="2635415" y="2355594"/>
        <a:ext cx="663085" cy="747905"/>
      </dsp:txXfrm>
    </dsp:sp>
    <dsp:sp modelId="{26ECC368-35D5-400A-9AF2-DF4FF01978E2}">
      <dsp:nvSpPr>
        <dsp:cNvPr id="0" name=""/>
        <dsp:cNvSpPr/>
      </dsp:nvSpPr>
      <dsp:spPr>
        <a:xfrm>
          <a:off x="3439363" y="2355594"/>
          <a:ext cx="782792" cy="8253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ED Time Coordinators</a:t>
          </a:r>
          <a:endParaRPr lang="en-US" sz="700" kern="1200" dirty="0"/>
        </a:p>
      </dsp:txBody>
      <dsp:txXfrm>
        <a:off x="3439363" y="2355594"/>
        <a:ext cx="782792" cy="825352"/>
      </dsp:txXfrm>
    </dsp:sp>
    <dsp:sp modelId="{D5400C5D-2B27-44A9-9870-B9EF804E260A}">
      <dsp:nvSpPr>
        <dsp:cNvPr id="0" name=""/>
        <dsp:cNvSpPr/>
      </dsp:nvSpPr>
      <dsp:spPr>
        <a:xfrm>
          <a:off x="4363017" y="2355594"/>
          <a:ext cx="670773" cy="8088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Science Teachers</a:t>
          </a:r>
          <a:endParaRPr lang="en-US" sz="700" kern="1200" dirty="0"/>
        </a:p>
      </dsp:txBody>
      <dsp:txXfrm>
        <a:off x="4363017" y="2355594"/>
        <a:ext cx="670773" cy="808838"/>
      </dsp:txXfrm>
    </dsp:sp>
    <dsp:sp modelId="{D6C9D379-CD50-49B4-BE71-DE56254BB3F0}">
      <dsp:nvSpPr>
        <dsp:cNvPr id="0" name=""/>
        <dsp:cNvSpPr/>
      </dsp:nvSpPr>
      <dsp:spPr>
        <a:xfrm>
          <a:off x="5174653" y="2355594"/>
          <a:ext cx="652836" cy="8648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Assessment </a:t>
          </a:r>
          <a:r>
            <a:rPr lang="en-US" sz="700" kern="1200" dirty="0" smtClean="0"/>
            <a:t>Coordinators</a:t>
          </a:r>
          <a:endParaRPr lang="en-US" sz="700" kern="1200" dirty="0"/>
        </a:p>
      </dsp:txBody>
      <dsp:txXfrm>
        <a:off x="5174653" y="2355594"/>
        <a:ext cx="652836" cy="864851"/>
      </dsp:txXfrm>
    </dsp:sp>
    <dsp:sp modelId="{1366FD94-ED2B-468F-AC2E-A9E734A2DB6C}">
      <dsp:nvSpPr>
        <dsp:cNvPr id="0" name=""/>
        <dsp:cNvSpPr/>
      </dsp:nvSpPr>
      <dsp:spPr>
        <a:xfrm>
          <a:off x="5337862" y="3361307"/>
          <a:ext cx="758543" cy="9847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Specials Teachers  (Art, Gym, Language &amp; Music)</a:t>
          </a:r>
          <a:endParaRPr lang="en-US" sz="700" kern="1200" dirty="0"/>
        </a:p>
      </dsp:txBody>
      <dsp:txXfrm>
        <a:off x="5337862" y="3361307"/>
        <a:ext cx="758543" cy="984755"/>
      </dsp:txXfrm>
    </dsp:sp>
    <dsp:sp modelId="{404A5030-97FC-4E70-969C-084F556BB43A}">
      <dsp:nvSpPr>
        <dsp:cNvPr id="0" name=""/>
        <dsp:cNvSpPr/>
      </dsp:nvSpPr>
      <dsp:spPr>
        <a:xfrm>
          <a:off x="7822727" y="1826884"/>
          <a:ext cx="670773" cy="7247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MS School Leader</a:t>
          </a:r>
          <a:endParaRPr lang="en-US" sz="700" kern="1200" dirty="0"/>
        </a:p>
      </dsp:txBody>
      <dsp:txXfrm>
        <a:off x="7822727" y="1826884"/>
        <a:ext cx="670773" cy="724760"/>
      </dsp:txXfrm>
    </dsp:sp>
    <dsp:sp modelId="{27F4B5CE-142C-4A33-9E75-3BD1F1B0978A}">
      <dsp:nvSpPr>
        <dsp:cNvPr id="0" name=""/>
        <dsp:cNvSpPr/>
      </dsp:nvSpPr>
      <dsp:spPr>
        <a:xfrm>
          <a:off x="6237268" y="2692506"/>
          <a:ext cx="670773" cy="11094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MS Assistant School Leader</a:t>
          </a:r>
          <a:endParaRPr lang="en-US" sz="700" kern="1200" dirty="0"/>
        </a:p>
      </dsp:txBody>
      <dsp:txXfrm>
        <a:off x="6237268" y="2692506"/>
        <a:ext cx="670773" cy="1109414"/>
      </dsp:txXfrm>
    </dsp:sp>
    <dsp:sp modelId="{E7F18F5E-7562-4C78-A73D-6FDC110C5E08}">
      <dsp:nvSpPr>
        <dsp:cNvPr id="0" name=""/>
        <dsp:cNvSpPr/>
      </dsp:nvSpPr>
      <dsp:spPr>
        <a:xfrm>
          <a:off x="6404961" y="3942784"/>
          <a:ext cx="782034" cy="8042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Specials Teachers  (Art, Gym, Language &amp; Music)</a:t>
          </a:r>
          <a:endParaRPr lang="en-US" sz="700" kern="1200" dirty="0"/>
        </a:p>
      </dsp:txBody>
      <dsp:txXfrm>
        <a:off x="6404961" y="3942784"/>
        <a:ext cx="782034" cy="804287"/>
      </dsp:txXfrm>
    </dsp:sp>
    <dsp:sp modelId="{74781959-E018-4E6D-85DC-66798A9C7D42}">
      <dsp:nvSpPr>
        <dsp:cNvPr id="0" name=""/>
        <dsp:cNvSpPr/>
      </dsp:nvSpPr>
      <dsp:spPr>
        <a:xfrm>
          <a:off x="7048903" y="2692506"/>
          <a:ext cx="670773" cy="860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Classroom Teachers</a:t>
          </a:r>
          <a:endParaRPr lang="en-US" sz="700" kern="1200" dirty="0"/>
        </a:p>
      </dsp:txBody>
      <dsp:txXfrm>
        <a:off x="7048903" y="2692506"/>
        <a:ext cx="670773" cy="860782"/>
      </dsp:txXfrm>
    </dsp:sp>
    <dsp:sp modelId="{8E0F6F73-9B82-42E2-9942-0CDFB340E9A4}">
      <dsp:nvSpPr>
        <dsp:cNvPr id="0" name=""/>
        <dsp:cNvSpPr/>
      </dsp:nvSpPr>
      <dsp:spPr>
        <a:xfrm>
          <a:off x="7860539" y="2692506"/>
          <a:ext cx="670773" cy="6244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ELL Teacher</a:t>
          </a:r>
          <a:endParaRPr lang="en-US" sz="700" kern="1200" dirty="0"/>
        </a:p>
      </dsp:txBody>
      <dsp:txXfrm>
        <a:off x="7860539" y="2692506"/>
        <a:ext cx="670773" cy="624436"/>
      </dsp:txXfrm>
    </dsp:sp>
    <dsp:sp modelId="{606F3F3B-8736-4AAD-93E0-B2B2A477356A}">
      <dsp:nvSpPr>
        <dsp:cNvPr id="0" name=""/>
        <dsp:cNvSpPr/>
      </dsp:nvSpPr>
      <dsp:spPr>
        <a:xfrm>
          <a:off x="8672174" y="2692506"/>
          <a:ext cx="634973" cy="9683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IEP </a:t>
          </a:r>
          <a:r>
            <a:rPr lang="en-US" sz="700" kern="1200" dirty="0" smtClean="0"/>
            <a:t>Coordinator</a:t>
          </a:r>
          <a:endParaRPr lang="en-US" sz="700" kern="1200" dirty="0"/>
        </a:p>
      </dsp:txBody>
      <dsp:txXfrm>
        <a:off x="8672174" y="2692506"/>
        <a:ext cx="634973" cy="968398"/>
      </dsp:txXfrm>
    </dsp:sp>
    <dsp:sp modelId="{C60B0B62-4CF6-4AFF-9854-3F978C8F513B}">
      <dsp:nvSpPr>
        <dsp:cNvPr id="0" name=""/>
        <dsp:cNvSpPr/>
      </dsp:nvSpPr>
      <dsp:spPr>
        <a:xfrm>
          <a:off x="8830917" y="3801767"/>
          <a:ext cx="670773" cy="9106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Learning</a:t>
          </a:r>
          <a:r>
            <a:rPr lang="en-US" sz="900" kern="1200" dirty="0" smtClean="0"/>
            <a:t> </a:t>
          </a:r>
          <a:r>
            <a:rPr lang="en-US" sz="700" kern="1200" dirty="0" smtClean="0"/>
            <a:t>Specialists</a:t>
          </a:r>
          <a:endParaRPr lang="en-US" sz="700" kern="1200" dirty="0"/>
        </a:p>
      </dsp:txBody>
      <dsp:txXfrm>
        <a:off x="8830917" y="3801767"/>
        <a:ext cx="670773" cy="910654"/>
      </dsp:txXfrm>
    </dsp:sp>
    <dsp:sp modelId="{6C896465-BBE9-493C-B89F-37DEDC0B1CBA}">
      <dsp:nvSpPr>
        <dsp:cNvPr id="0" name=""/>
        <dsp:cNvSpPr/>
      </dsp:nvSpPr>
      <dsp:spPr>
        <a:xfrm>
          <a:off x="9448010" y="2692506"/>
          <a:ext cx="630949" cy="5653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Math </a:t>
          </a:r>
          <a:endParaRPr lang="en-US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Coordinator</a:t>
          </a:r>
          <a:endParaRPr lang="en-US" sz="700" kern="1200" dirty="0"/>
        </a:p>
      </dsp:txBody>
      <dsp:txXfrm>
        <a:off x="9448010" y="2692506"/>
        <a:ext cx="630949" cy="565381"/>
      </dsp:txXfrm>
    </dsp:sp>
    <dsp:sp modelId="{D90F35DA-9BD7-45E2-8FCE-6013ECCCD1E4}">
      <dsp:nvSpPr>
        <dsp:cNvPr id="0" name=""/>
        <dsp:cNvSpPr/>
      </dsp:nvSpPr>
      <dsp:spPr>
        <a:xfrm>
          <a:off x="8634362" y="1826884"/>
          <a:ext cx="1110504" cy="4113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Executive Assistant</a:t>
          </a:r>
          <a:endParaRPr lang="en-US" sz="700" kern="1200" dirty="0"/>
        </a:p>
      </dsp:txBody>
      <dsp:txXfrm>
        <a:off x="8634362" y="1826884"/>
        <a:ext cx="1110504" cy="411398"/>
      </dsp:txXfrm>
    </dsp:sp>
    <dsp:sp modelId="{B7B30AD2-E383-4CE0-A643-719AC60D3775}">
      <dsp:nvSpPr>
        <dsp:cNvPr id="0" name=""/>
        <dsp:cNvSpPr/>
      </dsp:nvSpPr>
      <dsp:spPr>
        <a:xfrm>
          <a:off x="10035272" y="1826884"/>
          <a:ext cx="738199" cy="8337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accent3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Director of Counseling</a:t>
          </a:r>
          <a:endParaRPr lang="en-US" sz="700" kern="1200" dirty="0"/>
        </a:p>
      </dsp:txBody>
      <dsp:txXfrm>
        <a:off x="10035272" y="1826884"/>
        <a:ext cx="738199" cy="833784"/>
      </dsp:txXfrm>
    </dsp:sp>
    <dsp:sp modelId="{98934472-7482-4CAC-B136-5FDD51CFFAC0}">
      <dsp:nvSpPr>
        <dsp:cNvPr id="0" name=""/>
        <dsp:cNvSpPr/>
      </dsp:nvSpPr>
      <dsp:spPr>
        <a:xfrm>
          <a:off x="10219822" y="2801530"/>
          <a:ext cx="670773" cy="7364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accent3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 IEP Coordinator</a:t>
          </a:r>
          <a:endParaRPr lang="en-US" sz="700" kern="1200" dirty="0"/>
        </a:p>
      </dsp:txBody>
      <dsp:txXfrm>
        <a:off x="10219822" y="2801530"/>
        <a:ext cx="670773" cy="736431"/>
      </dsp:txXfrm>
    </dsp:sp>
    <dsp:sp modelId="{1314EB03-C4CA-40D0-8461-2BDB30585F68}">
      <dsp:nvSpPr>
        <dsp:cNvPr id="0" name=""/>
        <dsp:cNvSpPr/>
      </dsp:nvSpPr>
      <dsp:spPr>
        <a:xfrm>
          <a:off x="10219822" y="3678824"/>
          <a:ext cx="841323" cy="5614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Learning </a:t>
          </a:r>
          <a:endParaRPr lang="en-US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Specialists</a:t>
          </a:r>
          <a:endParaRPr lang="en-US" sz="800" kern="1200" dirty="0"/>
        </a:p>
      </dsp:txBody>
      <dsp:txXfrm>
        <a:off x="10219822" y="3678824"/>
        <a:ext cx="841323" cy="561470"/>
      </dsp:txXfrm>
    </dsp:sp>
    <dsp:sp modelId="{7B13883E-8EAF-4B00-814A-6742A2F2844A}">
      <dsp:nvSpPr>
        <dsp:cNvPr id="0" name=""/>
        <dsp:cNvSpPr/>
      </dsp:nvSpPr>
      <dsp:spPr>
        <a:xfrm>
          <a:off x="10219822" y="4381157"/>
          <a:ext cx="875526" cy="80975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ELL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Coordinator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&amp; Teacher</a:t>
          </a:r>
          <a:endParaRPr lang="en-US" sz="900" kern="1200" dirty="0"/>
        </a:p>
      </dsp:txBody>
      <dsp:txXfrm>
        <a:off x="10219822" y="4381157"/>
        <a:ext cx="875526" cy="809753"/>
      </dsp:txXfrm>
    </dsp:sp>
    <dsp:sp modelId="{3B4BBCA7-E5FD-4938-B622-41A6F676A6AB}">
      <dsp:nvSpPr>
        <dsp:cNvPr id="0" name=""/>
        <dsp:cNvSpPr/>
      </dsp:nvSpPr>
      <dsp:spPr>
        <a:xfrm>
          <a:off x="10219822" y="5331773"/>
          <a:ext cx="879980" cy="5752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Intervention </a:t>
          </a:r>
          <a:r>
            <a:rPr lang="en-US" sz="900" kern="1200" dirty="0" smtClean="0"/>
            <a:t>Teachers</a:t>
          </a:r>
          <a:endParaRPr lang="en-US" sz="900" kern="1200" dirty="0"/>
        </a:p>
      </dsp:txBody>
      <dsp:txXfrm>
        <a:off x="10219822" y="5331773"/>
        <a:ext cx="879980" cy="575211"/>
      </dsp:txXfrm>
    </dsp:sp>
    <dsp:sp modelId="{1CA699BE-EDAE-4BEC-9392-5967783E455D}">
      <dsp:nvSpPr>
        <dsp:cNvPr id="0" name=""/>
        <dsp:cNvSpPr/>
      </dsp:nvSpPr>
      <dsp:spPr>
        <a:xfrm>
          <a:off x="11068517" y="1826884"/>
          <a:ext cx="670773" cy="7115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Director of Counseling</a:t>
          </a:r>
          <a:endParaRPr lang="en-US" sz="900" kern="1200" dirty="0"/>
        </a:p>
      </dsp:txBody>
      <dsp:txXfrm>
        <a:off x="11068517" y="1826884"/>
        <a:ext cx="670773" cy="711592"/>
      </dsp:txXfrm>
    </dsp:sp>
    <dsp:sp modelId="{425D79D8-5FB4-4F76-8CC2-6D153BCCD0B9}">
      <dsp:nvSpPr>
        <dsp:cNvPr id="0" name=""/>
        <dsp:cNvSpPr/>
      </dsp:nvSpPr>
      <dsp:spPr>
        <a:xfrm>
          <a:off x="11236210" y="2679339"/>
          <a:ext cx="670773" cy="5805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School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Counselors</a:t>
          </a:r>
          <a:endParaRPr lang="en-US" sz="900" kern="1200" dirty="0"/>
        </a:p>
      </dsp:txBody>
      <dsp:txXfrm>
        <a:off x="11236210" y="2679339"/>
        <a:ext cx="670773" cy="580510"/>
      </dsp:txXfrm>
    </dsp:sp>
    <dsp:sp modelId="{6AE7DC3E-A4E0-42B5-B509-01350C7CF70F}">
      <dsp:nvSpPr>
        <dsp:cNvPr id="0" name=""/>
        <dsp:cNvSpPr/>
      </dsp:nvSpPr>
      <dsp:spPr>
        <a:xfrm>
          <a:off x="11236210" y="3400712"/>
          <a:ext cx="788983" cy="6655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Behavior &amp; Student Life Coordinator</a:t>
          </a:r>
          <a:endParaRPr lang="en-US" sz="900" kern="1200" dirty="0"/>
        </a:p>
      </dsp:txBody>
      <dsp:txXfrm>
        <a:off x="11236210" y="3400712"/>
        <a:ext cx="788983" cy="665537"/>
      </dsp:txXfrm>
    </dsp:sp>
    <dsp:sp modelId="{F4DF7F39-C537-4C82-BB17-2D4E8AB635CF}">
      <dsp:nvSpPr>
        <dsp:cNvPr id="0" name=""/>
        <dsp:cNvSpPr/>
      </dsp:nvSpPr>
      <dsp:spPr>
        <a:xfrm>
          <a:off x="11236210" y="4207112"/>
          <a:ext cx="544479" cy="5260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Dean of </a:t>
          </a:r>
          <a:endParaRPr lang="en-US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Students</a:t>
          </a:r>
          <a:endParaRPr lang="en-US" sz="900" kern="1200" dirty="0"/>
        </a:p>
      </dsp:txBody>
      <dsp:txXfrm>
        <a:off x="11236210" y="4207112"/>
        <a:ext cx="544479" cy="526057"/>
      </dsp:txXfrm>
    </dsp:sp>
    <dsp:sp modelId="{404D3CCA-6403-4984-89D9-1513F4866926}">
      <dsp:nvSpPr>
        <dsp:cNvPr id="0" name=""/>
        <dsp:cNvSpPr/>
      </dsp:nvSpPr>
      <dsp:spPr>
        <a:xfrm>
          <a:off x="11998363" y="1826884"/>
          <a:ext cx="670773" cy="7495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Director of Finance &amp; Personnel</a:t>
          </a:r>
          <a:endParaRPr lang="en-US" sz="900" kern="1200" dirty="0"/>
        </a:p>
      </dsp:txBody>
      <dsp:txXfrm>
        <a:off x="11998363" y="1826884"/>
        <a:ext cx="670773" cy="749535"/>
      </dsp:txXfrm>
    </dsp:sp>
    <dsp:sp modelId="{4F9B9784-E81B-4552-92F2-20B2568B6D46}">
      <dsp:nvSpPr>
        <dsp:cNvPr id="0" name=""/>
        <dsp:cNvSpPr/>
      </dsp:nvSpPr>
      <dsp:spPr>
        <a:xfrm>
          <a:off x="12177365" y="2775538"/>
          <a:ext cx="670773" cy="7791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Junior Business Manager</a:t>
          </a:r>
          <a:endParaRPr lang="en-US" sz="900" kern="1200" dirty="0"/>
        </a:p>
      </dsp:txBody>
      <dsp:txXfrm>
        <a:off x="12177365" y="2775538"/>
        <a:ext cx="670773" cy="779139"/>
      </dsp:txXfrm>
    </dsp:sp>
    <dsp:sp modelId="{DEC06AE7-92CC-4B24-90E1-CB3843471BA2}">
      <dsp:nvSpPr>
        <dsp:cNvPr id="0" name=""/>
        <dsp:cNvSpPr/>
      </dsp:nvSpPr>
      <dsp:spPr>
        <a:xfrm>
          <a:off x="12166056" y="3637283"/>
          <a:ext cx="670773" cy="10868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Admin. </a:t>
          </a:r>
          <a:r>
            <a:rPr lang="en-US" sz="900" kern="1200" dirty="0" smtClean="0"/>
            <a:t>Personnel Manager</a:t>
          </a:r>
          <a:endParaRPr lang="en-US" sz="900" kern="1200" dirty="0"/>
        </a:p>
      </dsp:txBody>
      <dsp:txXfrm>
        <a:off x="12166056" y="3637283"/>
        <a:ext cx="670773" cy="1086873"/>
      </dsp:txXfrm>
    </dsp:sp>
    <dsp:sp modelId="{B4B82140-0E5B-4B44-8E16-102FA962E26E}">
      <dsp:nvSpPr>
        <dsp:cNvPr id="0" name=""/>
        <dsp:cNvSpPr/>
      </dsp:nvSpPr>
      <dsp:spPr>
        <a:xfrm>
          <a:off x="12809998" y="1826884"/>
          <a:ext cx="756041" cy="490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Director of Operations</a:t>
          </a:r>
          <a:endParaRPr lang="en-US" sz="900" kern="1200" dirty="0"/>
        </a:p>
      </dsp:txBody>
      <dsp:txXfrm>
        <a:off x="12809998" y="1826884"/>
        <a:ext cx="756041" cy="490345"/>
      </dsp:txXfrm>
    </dsp:sp>
    <dsp:sp modelId="{24840945-481D-4826-AA1A-2CE3E2847FAC}">
      <dsp:nvSpPr>
        <dsp:cNvPr id="0" name=""/>
        <dsp:cNvSpPr/>
      </dsp:nvSpPr>
      <dsp:spPr>
        <a:xfrm>
          <a:off x="12999009" y="2458091"/>
          <a:ext cx="670773" cy="4825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Operations Managers</a:t>
          </a:r>
          <a:endParaRPr lang="en-US" sz="900" kern="1200" dirty="0"/>
        </a:p>
      </dsp:txBody>
      <dsp:txXfrm>
        <a:off x="12999009" y="2458091"/>
        <a:ext cx="670773" cy="482550"/>
      </dsp:txXfrm>
    </dsp:sp>
    <dsp:sp modelId="{7485A10C-3DD6-4099-933E-4737E2524195}">
      <dsp:nvSpPr>
        <dsp:cNvPr id="0" name=""/>
        <dsp:cNvSpPr/>
      </dsp:nvSpPr>
      <dsp:spPr>
        <a:xfrm>
          <a:off x="12999009" y="3081504"/>
          <a:ext cx="670773" cy="4898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Office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Managers</a:t>
          </a:r>
          <a:endParaRPr lang="en-US" sz="900" kern="1200" dirty="0"/>
        </a:p>
      </dsp:txBody>
      <dsp:txXfrm>
        <a:off x="12999009" y="3081504"/>
        <a:ext cx="670773" cy="489878"/>
      </dsp:txXfrm>
    </dsp:sp>
    <dsp:sp modelId="{1C556DDD-FED2-4538-BD13-19B67444863A}">
      <dsp:nvSpPr>
        <dsp:cNvPr id="0" name=""/>
        <dsp:cNvSpPr/>
      </dsp:nvSpPr>
      <dsp:spPr>
        <a:xfrm>
          <a:off x="12999009" y="3712246"/>
          <a:ext cx="670773" cy="5631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Office Assistants</a:t>
          </a:r>
          <a:endParaRPr lang="en-US" sz="900" kern="1200" dirty="0"/>
        </a:p>
      </dsp:txBody>
      <dsp:txXfrm>
        <a:off x="12999009" y="3712246"/>
        <a:ext cx="670773" cy="563187"/>
      </dsp:txXfrm>
    </dsp:sp>
    <dsp:sp modelId="{9F4944A3-FFE0-4898-BBD4-5E2292B5E887}">
      <dsp:nvSpPr>
        <dsp:cNvPr id="0" name=""/>
        <dsp:cNvSpPr/>
      </dsp:nvSpPr>
      <dsp:spPr>
        <a:xfrm>
          <a:off x="13007125" y="4410074"/>
          <a:ext cx="670773" cy="5116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Campus Sustainability Manager</a:t>
          </a:r>
          <a:endParaRPr lang="en-US" sz="800" kern="1200" dirty="0"/>
        </a:p>
      </dsp:txBody>
      <dsp:txXfrm>
        <a:off x="13007125" y="4410074"/>
        <a:ext cx="670773" cy="511622"/>
      </dsp:txXfrm>
    </dsp:sp>
    <dsp:sp modelId="{BFB7FC69-8B28-4AD6-81EA-284083BA75C3}">
      <dsp:nvSpPr>
        <dsp:cNvPr id="0" name=""/>
        <dsp:cNvSpPr/>
      </dsp:nvSpPr>
      <dsp:spPr>
        <a:xfrm>
          <a:off x="12999009" y="5068780"/>
          <a:ext cx="670773" cy="3353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School Aide</a:t>
          </a:r>
          <a:endParaRPr lang="en-US" sz="900" kern="1200" dirty="0"/>
        </a:p>
      </dsp:txBody>
      <dsp:txXfrm>
        <a:off x="12999009" y="5068780"/>
        <a:ext cx="670773" cy="335386"/>
      </dsp:txXfrm>
    </dsp:sp>
    <dsp:sp modelId="{89A320DA-E1E6-4285-B52F-3DAE7203BFE3}">
      <dsp:nvSpPr>
        <dsp:cNvPr id="0" name=""/>
        <dsp:cNvSpPr/>
      </dsp:nvSpPr>
      <dsp:spPr>
        <a:xfrm>
          <a:off x="12999009" y="5545029"/>
          <a:ext cx="670773" cy="4280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Parent Coordinator</a:t>
          </a:r>
          <a:endParaRPr lang="en-US" sz="900" kern="1200" dirty="0"/>
        </a:p>
      </dsp:txBody>
      <dsp:txXfrm>
        <a:off x="12999009" y="5545029"/>
        <a:ext cx="670773" cy="428030"/>
      </dsp:txXfrm>
    </dsp:sp>
    <dsp:sp modelId="{7D1F6961-1EC8-4281-8863-5CF984A9394F}">
      <dsp:nvSpPr>
        <dsp:cNvPr id="0" name=""/>
        <dsp:cNvSpPr/>
      </dsp:nvSpPr>
      <dsp:spPr>
        <a:xfrm>
          <a:off x="12999009" y="6113921"/>
          <a:ext cx="610812" cy="4603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After School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Program Coordinator</a:t>
          </a:r>
          <a:endParaRPr lang="en-US" sz="800" kern="1200" dirty="0"/>
        </a:p>
      </dsp:txBody>
      <dsp:txXfrm>
        <a:off x="12999009" y="6113921"/>
        <a:ext cx="610812" cy="460334"/>
      </dsp:txXfrm>
    </dsp:sp>
    <dsp:sp modelId="{1F8283D9-D561-4D3C-9ED9-20119E950345}">
      <dsp:nvSpPr>
        <dsp:cNvPr id="0" name=""/>
        <dsp:cNvSpPr/>
      </dsp:nvSpPr>
      <dsp:spPr>
        <a:xfrm>
          <a:off x="12999009" y="6715119"/>
          <a:ext cx="670773" cy="3353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Facilities Manager</a:t>
          </a:r>
          <a:endParaRPr lang="en-US" sz="900" kern="1200" dirty="0"/>
        </a:p>
      </dsp:txBody>
      <dsp:txXfrm>
        <a:off x="12999009" y="6715119"/>
        <a:ext cx="670773" cy="335386"/>
      </dsp:txXfrm>
    </dsp:sp>
    <dsp:sp modelId="{2EC70B0D-A614-45C5-B7CC-FC341EC77334}">
      <dsp:nvSpPr>
        <dsp:cNvPr id="0" name=""/>
        <dsp:cNvSpPr/>
      </dsp:nvSpPr>
      <dsp:spPr>
        <a:xfrm>
          <a:off x="12999009" y="7191367"/>
          <a:ext cx="670773" cy="4972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Security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Guards</a:t>
          </a:r>
          <a:endParaRPr lang="en-US" sz="900" kern="1200" dirty="0"/>
        </a:p>
      </dsp:txBody>
      <dsp:txXfrm>
        <a:off x="12999009" y="7191367"/>
        <a:ext cx="670773" cy="497207"/>
      </dsp:txXfrm>
    </dsp:sp>
    <dsp:sp modelId="{43A49BAB-4CC5-4803-960E-BBF49E201535}">
      <dsp:nvSpPr>
        <dsp:cNvPr id="0" name=""/>
        <dsp:cNvSpPr/>
      </dsp:nvSpPr>
      <dsp:spPr>
        <a:xfrm>
          <a:off x="12984131" y="7827864"/>
          <a:ext cx="708980" cy="6396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Building &amp; Grounds Custodians</a:t>
          </a:r>
          <a:endParaRPr lang="en-US" sz="900" kern="1200" dirty="0"/>
        </a:p>
      </dsp:txBody>
      <dsp:txXfrm>
        <a:off x="12984131" y="7827864"/>
        <a:ext cx="708980" cy="639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FEEFE-79D1-4FFA-844B-C428008A248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685800"/>
            <a:ext cx="51466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F9E38-F8BA-48DD-9863-BE2714CF5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97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5663" y="685800"/>
            <a:ext cx="51466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9E38-F8BA-48DD-9863-BE2714CF522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1" y="2837608"/>
            <a:ext cx="11658600" cy="19579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176202"/>
            <a:ext cx="9601200" cy="23343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2CF7-7DB5-4FC1-94F3-BF3A600D49F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A707-75AC-43F1-8298-610D1DB1D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5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2CF7-7DB5-4FC1-94F3-BF3A600D49F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A707-75AC-43F1-8298-610D1DB1D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6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65803"/>
            <a:ext cx="3086101" cy="77939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5803"/>
            <a:ext cx="9029700" cy="779390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2CF7-7DB5-4FC1-94F3-BF3A600D49F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A707-75AC-43F1-8298-610D1DB1D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8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2CF7-7DB5-4FC1-94F3-BF3A600D49F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A707-75AC-43F1-8298-610D1DB1D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6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5869747"/>
            <a:ext cx="11658600" cy="1814208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871581"/>
            <a:ext cx="11658600" cy="199816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2CF7-7DB5-4FC1-94F3-BF3A600D49F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A707-75AC-43F1-8298-610D1DB1D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5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2131379"/>
            <a:ext cx="6057900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2131379"/>
            <a:ext cx="6057900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2CF7-7DB5-4FC1-94F3-BF3A600D49F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A707-75AC-43F1-8298-610D1DB1D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1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4686"/>
            <a:ext cx="6060282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96813"/>
            <a:ext cx="6060282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38" y="2044686"/>
            <a:ext cx="6062663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38" y="2896813"/>
            <a:ext cx="6062663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2CF7-7DB5-4FC1-94F3-BF3A600D49F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A707-75AC-43F1-8298-610D1DB1D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8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2CF7-7DB5-4FC1-94F3-BF3A600D49F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A707-75AC-43F1-8298-610D1DB1D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2CF7-7DB5-4FC1-94F3-BF3A600D49F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A707-75AC-43F1-8298-610D1DB1D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1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363687"/>
            <a:ext cx="4512470" cy="154778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6" y="363689"/>
            <a:ext cx="7667625" cy="7796021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1911475"/>
            <a:ext cx="4512470" cy="624823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2CF7-7DB5-4FC1-94F3-BF3A600D49F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A707-75AC-43F1-8298-610D1DB1D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7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6394132"/>
            <a:ext cx="8229600" cy="75486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816183"/>
            <a:ext cx="8229600" cy="5480685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7148997"/>
            <a:ext cx="8229600" cy="1072031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2CF7-7DB5-4FC1-94F3-BF3A600D49F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A707-75AC-43F1-8298-610D1DB1D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4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5803"/>
            <a:ext cx="12344400" cy="1522413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31379"/>
            <a:ext cx="12344400" cy="6028331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1" y="8466306"/>
            <a:ext cx="3200400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2CF7-7DB5-4FC1-94F3-BF3A600D49F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8466306"/>
            <a:ext cx="4343400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8466306"/>
            <a:ext cx="3200400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4A707-75AC-43F1-8298-610D1DB1D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4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17959785"/>
              </p:ext>
            </p:extLst>
          </p:nvPr>
        </p:nvGraphicFramePr>
        <p:xfrm>
          <a:off x="0" y="147637"/>
          <a:ext cx="13716000" cy="8829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132</Words>
  <Application>Microsoft Office PowerPoint</Application>
  <PresentationFormat>Custom</PresentationFormat>
  <Paragraphs>54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Kraig S. Tuber</dc:creator>
  <cp:lastModifiedBy>Gina Palma</cp:lastModifiedBy>
  <cp:revision>23</cp:revision>
  <dcterms:created xsi:type="dcterms:W3CDTF">2012-02-29T03:09:52Z</dcterms:created>
  <dcterms:modified xsi:type="dcterms:W3CDTF">2017-05-09T17:02:41Z</dcterms:modified>
</cp:coreProperties>
</file>